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711" r:id="rId3"/>
  </p:sldMasterIdLst>
  <p:notesMasterIdLst>
    <p:notesMasterId r:id="rId63"/>
  </p:notesMasterIdLst>
  <p:handoutMasterIdLst>
    <p:handoutMasterId r:id="rId64"/>
  </p:handoutMasterIdLst>
  <p:sldIdLst>
    <p:sldId id="1994" r:id="rId4"/>
    <p:sldId id="10903" r:id="rId5"/>
    <p:sldId id="10905" r:id="rId6"/>
    <p:sldId id="2071" r:id="rId7"/>
    <p:sldId id="2076136256" r:id="rId8"/>
    <p:sldId id="8415" r:id="rId9"/>
    <p:sldId id="8416" r:id="rId10"/>
    <p:sldId id="8417" r:id="rId11"/>
    <p:sldId id="1913" r:id="rId12"/>
    <p:sldId id="343" r:id="rId13"/>
    <p:sldId id="1914" r:id="rId14"/>
    <p:sldId id="316" r:id="rId15"/>
    <p:sldId id="1902" r:id="rId16"/>
    <p:sldId id="5021" r:id="rId17"/>
    <p:sldId id="1906" r:id="rId18"/>
    <p:sldId id="1903" r:id="rId19"/>
    <p:sldId id="5022" r:id="rId20"/>
    <p:sldId id="1917" r:id="rId21"/>
    <p:sldId id="1924" r:id="rId22"/>
    <p:sldId id="1922" r:id="rId23"/>
    <p:sldId id="4160" r:id="rId24"/>
    <p:sldId id="4162" r:id="rId25"/>
    <p:sldId id="2076136279" r:id="rId26"/>
    <p:sldId id="2076136265" r:id="rId27"/>
    <p:sldId id="4801" r:id="rId28"/>
    <p:sldId id="4793" r:id="rId29"/>
    <p:sldId id="4806" r:id="rId30"/>
    <p:sldId id="4807" r:id="rId31"/>
    <p:sldId id="10904" r:id="rId32"/>
    <p:sldId id="2076136262" r:id="rId33"/>
    <p:sldId id="2076136270" r:id="rId34"/>
    <p:sldId id="2076136268" r:id="rId35"/>
    <p:sldId id="2076136267" r:id="rId36"/>
    <p:sldId id="2076136271" r:id="rId37"/>
    <p:sldId id="10900" r:id="rId38"/>
    <p:sldId id="2076136275" r:id="rId39"/>
    <p:sldId id="2076136276" r:id="rId40"/>
    <p:sldId id="2076136263" r:id="rId41"/>
    <p:sldId id="1995" r:id="rId42"/>
    <p:sldId id="2097" r:id="rId43"/>
    <p:sldId id="2098" r:id="rId44"/>
    <p:sldId id="2099" r:id="rId45"/>
    <p:sldId id="2104" r:id="rId46"/>
    <p:sldId id="2105" r:id="rId47"/>
    <p:sldId id="2106" r:id="rId48"/>
    <p:sldId id="2107" r:id="rId49"/>
    <p:sldId id="2109" r:id="rId50"/>
    <p:sldId id="2110" r:id="rId51"/>
    <p:sldId id="2108" r:id="rId52"/>
    <p:sldId id="2112" r:id="rId53"/>
    <p:sldId id="2114" r:id="rId54"/>
    <p:sldId id="2115" r:id="rId55"/>
    <p:sldId id="2123" r:id="rId56"/>
    <p:sldId id="2134" r:id="rId57"/>
    <p:sldId id="4192" r:id="rId58"/>
    <p:sldId id="8572" r:id="rId59"/>
    <p:sldId id="344" r:id="rId60"/>
    <p:sldId id="10893" r:id="rId61"/>
    <p:sldId id="207613626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ssie Breviu" initials="CB" lastIdx="1" clrIdx="0">
    <p:extLst>
      <p:ext uri="{19B8F6BF-5375-455C-9EA6-DF929625EA0E}">
        <p15:presenceInfo xmlns:p15="http://schemas.microsoft.com/office/powerpoint/2012/main" userId="S::cassieb@microsoft.com::50c2d972-de75-441d-ab86-ce5b387ed8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6" autoAdjust="0"/>
    <p:restoredTop sz="60420" autoAdjust="0"/>
  </p:normalViewPr>
  <p:slideViewPr>
    <p:cSldViewPr snapToGrid="0">
      <p:cViewPr varScale="1">
        <p:scale>
          <a:sx n="70" d="100"/>
          <a:sy n="70" d="100"/>
        </p:scale>
        <p:origin x="1071" y="42"/>
      </p:cViewPr>
      <p:guideLst/>
    </p:cSldViewPr>
  </p:slideViewPr>
  <p:notesTextViewPr>
    <p:cViewPr>
      <p:scale>
        <a:sx n="1" d="1"/>
        <a:sy n="1" d="1"/>
      </p:scale>
      <p:origin x="0" y="0"/>
    </p:cViewPr>
  </p:notesTextViewPr>
  <p:notesViewPr>
    <p:cSldViewPr snapToGrid="0">
      <p:cViewPr varScale="1">
        <p:scale>
          <a:sx n="88" d="100"/>
          <a:sy n="88" d="100"/>
        </p:scale>
        <p:origin x="2919" y="4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F122E4A-F19C-4971-8248-8DFD719AD2D1}"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961407BC-4557-42F6-B038-D046AA39A8D2}">
      <dgm:prSet/>
      <dgm:spPr/>
      <dgm:t>
        <a:bodyPr/>
        <a:lstStyle/>
        <a:p>
          <a:r>
            <a:rPr lang="en-US"/>
            <a:t>finding (and exploiting) </a:t>
          </a:r>
          <a:r>
            <a:rPr lang="en-US" b="1"/>
            <a:t>patterns</a:t>
          </a:r>
          <a:r>
            <a:rPr lang="en-US"/>
            <a:t> in data</a:t>
          </a:r>
        </a:p>
      </dgm:t>
    </dgm:pt>
    <dgm:pt modelId="{A7CEDEB5-F511-4DD7-A96B-08D46BE46B1A}" type="parTrans" cxnId="{CAD9FE66-E386-4DD9-89CF-E6B45AC20C79}">
      <dgm:prSet/>
      <dgm:spPr/>
      <dgm:t>
        <a:bodyPr/>
        <a:lstStyle/>
        <a:p>
          <a:endParaRPr lang="en-US"/>
        </a:p>
      </dgm:t>
    </dgm:pt>
    <dgm:pt modelId="{BFC82E3C-9D0A-4987-BCC0-320A6D365568}" type="sibTrans" cxnId="{CAD9FE66-E386-4DD9-89CF-E6B45AC20C79}">
      <dgm:prSet/>
      <dgm:spPr/>
      <dgm:t>
        <a:bodyPr/>
        <a:lstStyle/>
        <a:p>
          <a:endParaRPr lang="en-US"/>
        </a:p>
      </dgm:t>
    </dgm:pt>
    <dgm:pt modelId="{C2276FAD-61C2-4657-9D1D-587146F5317B}">
      <dgm:prSet/>
      <dgm:spPr/>
      <dgm:t>
        <a:bodyPr/>
        <a:lstStyle/>
        <a:p>
          <a:r>
            <a:rPr lang="en-US"/>
            <a:t>replacing “human writing code” with “human supplying data”</a:t>
          </a:r>
        </a:p>
      </dgm:t>
    </dgm:pt>
    <dgm:pt modelId="{34882058-1064-431F-96E0-FB2095851D4B}" type="parTrans" cxnId="{13216C6C-F0C4-4BAE-9468-4D6B8537BD5F}">
      <dgm:prSet/>
      <dgm:spPr/>
      <dgm:t>
        <a:bodyPr/>
        <a:lstStyle/>
        <a:p>
          <a:endParaRPr lang="en-US"/>
        </a:p>
      </dgm:t>
    </dgm:pt>
    <dgm:pt modelId="{8E1B451B-AC4A-4503-8904-5D3AC46AA4E0}" type="sibTrans" cxnId="{13216C6C-F0C4-4BAE-9468-4D6B8537BD5F}">
      <dgm:prSet/>
      <dgm:spPr/>
      <dgm:t>
        <a:bodyPr/>
        <a:lstStyle/>
        <a:p>
          <a:endParaRPr lang="en-US"/>
        </a:p>
      </dgm:t>
    </dgm:pt>
    <dgm:pt modelId="{38B0E499-BAFD-4A0D-87A2-C0D15EE6E30B}">
      <dgm:prSet/>
      <dgm:spPr/>
      <dgm:t>
        <a:bodyPr/>
        <a:lstStyle/>
        <a:p>
          <a:r>
            <a:rPr lang="en-US"/>
            <a:t>starts with a </a:t>
          </a:r>
          <a:r>
            <a:rPr lang="en-US" i="1"/>
            <a:t>sharp</a:t>
          </a:r>
          <a:r>
            <a:rPr lang="en-US"/>
            <a:t> question</a:t>
          </a:r>
        </a:p>
      </dgm:t>
    </dgm:pt>
    <dgm:pt modelId="{27EF902E-20E3-46CB-A367-58B65D9DDAF7}" type="parTrans" cxnId="{5D61DF44-1334-4247-95A1-FB3301E8CBB6}">
      <dgm:prSet/>
      <dgm:spPr/>
      <dgm:t>
        <a:bodyPr/>
        <a:lstStyle/>
        <a:p>
          <a:endParaRPr lang="en-US"/>
        </a:p>
      </dgm:t>
    </dgm:pt>
    <dgm:pt modelId="{4BBF1812-B689-4A26-A20D-350371854C61}" type="sibTrans" cxnId="{5D61DF44-1334-4247-95A1-FB3301E8CBB6}">
      <dgm:prSet/>
      <dgm:spPr/>
      <dgm:t>
        <a:bodyPr/>
        <a:lstStyle/>
        <a:p>
          <a:endParaRPr lang="en-US"/>
        </a:p>
      </dgm:t>
    </dgm:pt>
    <dgm:pt modelId="{4ACA76AB-3656-4D67-A881-040A66EB0F42}" type="pres">
      <dgm:prSet presAssocID="{FF122E4A-F19C-4971-8248-8DFD719AD2D1}" presName="root" presStyleCnt="0">
        <dgm:presLayoutVars>
          <dgm:dir/>
          <dgm:resizeHandles val="exact"/>
        </dgm:presLayoutVars>
      </dgm:prSet>
      <dgm:spPr/>
    </dgm:pt>
    <dgm:pt modelId="{761B1170-6A5E-48C5-BE18-6FB9E4281D3C}" type="pres">
      <dgm:prSet presAssocID="{961407BC-4557-42F6-B038-D046AA39A8D2}" presName="compNode" presStyleCnt="0"/>
      <dgm:spPr/>
    </dgm:pt>
    <dgm:pt modelId="{DDFD2FA9-3CB6-49E9-9397-F46B040D85D9}" type="pres">
      <dgm:prSet presAssocID="{961407BC-4557-42F6-B038-D046AA39A8D2}" presName="bgRect" presStyleLbl="bgShp" presStyleIdx="0" presStyleCnt="3"/>
      <dgm:spPr/>
    </dgm:pt>
    <dgm:pt modelId="{7F1CAB30-D397-4ACF-8A99-E611002C6549}" type="pres">
      <dgm:prSet presAssocID="{961407BC-4557-42F6-B038-D046AA39A8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B78EA4AE-715C-4DE8-973A-B0A69FEB9967}" type="pres">
      <dgm:prSet presAssocID="{961407BC-4557-42F6-B038-D046AA39A8D2}" presName="spaceRect" presStyleCnt="0"/>
      <dgm:spPr/>
    </dgm:pt>
    <dgm:pt modelId="{AF505DB7-F617-4150-9224-89CFDCE42775}" type="pres">
      <dgm:prSet presAssocID="{961407BC-4557-42F6-B038-D046AA39A8D2}" presName="parTx" presStyleLbl="revTx" presStyleIdx="0" presStyleCnt="3">
        <dgm:presLayoutVars>
          <dgm:chMax val="0"/>
          <dgm:chPref val="0"/>
        </dgm:presLayoutVars>
      </dgm:prSet>
      <dgm:spPr/>
    </dgm:pt>
    <dgm:pt modelId="{8B88FFE0-5906-4CD9-AB50-C5B18EE22973}" type="pres">
      <dgm:prSet presAssocID="{BFC82E3C-9D0A-4987-BCC0-320A6D365568}" presName="sibTrans" presStyleCnt="0"/>
      <dgm:spPr/>
    </dgm:pt>
    <dgm:pt modelId="{95B971C1-419F-4115-A4FB-916F747ED2CE}" type="pres">
      <dgm:prSet presAssocID="{C2276FAD-61C2-4657-9D1D-587146F5317B}" presName="compNode" presStyleCnt="0"/>
      <dgm:spPr/>
    </dgm:pt>
    <dgm:pt modelId="{6C768F00-23A8-448B-B161-AFCCDAF74B1C}" type="pres">
      <dgm:prSet presAssocID="{C2276FAD-61C2-4657-9D1D-587146F5317B}" presName="bgRect" presStyleLbl="bgShp" presStyleIdx="1" presStyleCnt="3"/>
      <dgm:spPr/>
    </dgm:pt>
    <dgm:pt modelId="{CF6FEFC5-2DBD-43DE-875F-12F2C1F253B3}" type="pres">
      <dgm:prSet presAssocID="{C2276FAD-61C2-4657-9D1D-587146F53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828FD425-D83F-475E-8247-548E2ED1C7AA}" type="pres">
      <dgm:prSet presAssocID="{C2276FAD-61C2-4657-9D1D-587146F5317B}" presName="spaceRect" presStyleCnt="0"/>
      <dgm:spPr/>
    </dgm:pt>
    <dgm:pt modelId="{0037027C-F1AD-486C-A7A8-8297C1C9DEC3}" type="pres">
      <dgm:prSet presAssocID="{C2276FAD-61C2-4657-9D1D-587146F5317B}" presName="parTx" presStyleLbl="revTx" presStyleIdx="1" presStyleCnt="3">
        <dgm:presLayoutVars>
          <dgm:chMax val="0"/>
          <dgm:chPref val="0"/>
        </dgm:presLayoutVars>
      </dgm:prSet>
      <dgm:spPr/>
    </dgm:pt>
    <dgm:pt modelId="{BF4D6605-1D15-46DC-BB66-36B7F808639F}" type="pres">
      <dgm:prSet presAssocID="{8E1B451B-AC4A-4503-8904-5D3AC46AA4E0}" presName="sibTrans" presStyleCnt="0"/>
      <dgm:spPr/>
    </dgm:pt>
    <dgm:pt modelId="{2D590B48-7758-486F-BA8E-B9B170D05385}" type="pres">
      <dgm:prSet presAssocID="{38B0E499-BAFD-4A0D-87A2-C0D15EE6E30B}" presName="compNode" presStyleCnt="0"/>
      <dgm:spPr/>
    </dgm:pt>
    <dgm:pt modelId="{7EA86C9E-FAA7-4B22-94C5-EEBB5E4AD357}" type="pres">
      <dgm:prSet presAssocID="{38B0E499-BAFD-4A0D-87A2-C0D15EE6E30B}" presName="bgRect" presStyleLbl="bgShp" presStyleIdx="2" presStyleCnt="3"/>
      <dgm:spPr/>
    </dgm:pt>
    <dgm:pt modelId="{0DCC6ECC-E950-4D21-A8A4-727D75032142}" type="pres">
      <dgm:prSet presAssocID="{38B0E499-BAFD-4A0D-87A2-C0D15EE6E3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23D7472A-ED39-416E-9CF0-B23778290A76}" type="pres">
      <dgm:prSet presAssocID="{38B0E499-BAFD-4A0D-87A2-C0D15EE6E30B}" presName="spaceRect" presStyleCnt="0"/>
      <dgm:spPr/>
    </dgm:pt>
    <dgm:pt modelId="{928C6A37-F126-440D-94D8-90A571466832}" type="pres">
      <dgm:prSet presAssocID="{38B0E499-BAFD-4A0D-87A2-C0D15EE6E30B}" presName="parTx" presStyleLbl="revTx" presStyleIdx="2" presStyleCnt="3">
        <dgm:presLayoutVars>
          <dgm:chMax val="0"/>
          <dgm:chPref val="0"/>
        </dgm:presLayoutVars>
      </dgm:prSet>
      <dgm:spPr/>
    </dgm:pt>
  </dgm:ptLst>
  <dgm:cxnLst>
    <dgm:cxn modelId="{5D61DF44-1334-4247-95A1-FB3301E8CBB6}" srcId="{FF122E4A-F19C-4971-8248-8DFD719AD2D1}" destId="{38B0E499-BAFD-4A0D-87A2-C0D15EE6E30B}" srcOrd="2" destOrd="0" parTransId="{27EF902E-20E3-46CB-A367-58B65D9DDAF7}" sibTransId="{4BBF1812-B689-4A26-A20D-350371854C61}"/>
    <dgm:cxn modelId="{CAD9FE66-E386-4DD9-89CF-E6B45AC20C79}" srcId="{FF122E4A-F19C-4971-8248-8DFD719AD2D1}" destId="{961407BC-4557-42F6-B038-D046AA39A8D2}" srcOrd="0" destOrd="0" parTransId="{A7CEDEB5-F511-4DD7-A96B-08D46BE46B1A}" sibTransId="{BFC82E3C-9D0A-4987-BCC0-320A6D365568}"/>
    <dgm:cxn modelId="{13216C6C-F0C4-4BAE-9468-4D6B8537BD5F}" srcId="{FF122E4A-F19C-4971-8248-8DFD719AD2D1}" destId="{C2276FAD-61C2-4657-9D1D-587146F5317B}" srcOrd="1" destOrd="0" parTransId="{34882058-1064-431F-96E0-FB2095851D4B}" sibTransId="{8E1B451B-AC4A-4503-8904-5D3AC46AA4E0}"/>
    <dgm:cxn modelId="{CD027486-AF05-47C0-8BAD-60C0622DE38B}" type="presOf" srcId="{FF122E4A-F19C-4971-8248-8DFD719AD2D1}" destId="{4ACA76AB-3656-4D67-A881-040A66EB0F42}" srcOrd="0" destOrd="0" presId="urn:microsoft.com/office/officeart/2018/2/layout/IconVerticalSolidList"/>
    <dgm:cxn modelId="{F20B0094-F1A7-403A-8849-B4E68471E8CB}" type="presOf" srcId="{961407BC-4557-42F6-B038-D046AA39A8D2}" destId="{AF505DB7-F617-4150-9224-89CFDCE42775}" srcOrd="0" destOrd="0" presId="urn:microsoft.com/office/officeart/2018/2/layout/IconVerticalSolidList"/>
    <dgm:cxn modelId="{145722D8-D5EC-492B-A521-91994D416D58}" type="presOf" srcId="{38B0E499-BAFD-4A0D-87A2-C0D15EE6E30B}" destId="{928C6A37-F126-440D-94D8-90A571466832}" srcOrd="0" destOrd="0" presId="urn:microsoft.com/office/officeart/2018/2/layout/IconVerticalSolidList"/>
    <dgm:cxn modelId="{706E12F0-B5CA-4D59-8E64-3821F7C13240}" type="presOf" srcId="{C2276FAD-61C2-4657-9D1D-587146F5317B}" destId="{0037027C-F1AD-486C-A7A8-8297C1C9DEC3}" srcOrd="0" destOrd="0" presId="urn:microsoft.com/office/officeart/2018/2/layout/IconVerticalSolidList"/>
    <dgm:cxn modelId="{79E12157-6DFD-49BD-8086-6D690DE005C5}" type="presParOf" srcId="{4ACA76AB-3656-4D67-A881-040A66EB0F42}" destId="{761B1170-6A5E-48C5-BE18-6FB9E4281D3C}" srcOrd="0" destOrd="0" presId="urn:microsoft.com/office/officeart/2018/2/layout/IconVerticalSolidList"/>
    <dgm:cxn modelId="{32D50448-8F24-4927-9EA2-C92323BDF0BF}" type="presParOf" srcId="{761B1170-6A5E-48C5-BE18-6FB9E4281D3C}" destId="{DDFD2FA9-3CB6-49E9-9397-F46B040D85D9}" srcOrd="0" destOrd="0" presId="urn:microsoft.com/office/officeart/2018/2/layout/IconVerticalSolidList"/>
    <dgm:cxn modelId="{680C300F-83EF-45E8-B26B-E08D3A94C4ED}" type="presParOf" srcId="{761B1170-6A5E-48C5-BE18-6FB9E4281D3C}" destId="{7F1CAB30-D397-4ACF-8A99-E611002C6549}" srcOrd="1" destOrd="0" presId="urn:microsoft.com/office/officeart/2018/2/layout/IconVerticalSolidList"/>
    <dgm:cxn modelId="{6FBDF15E-C72D-4DA7-8CB3-D27654374A0E}" type="presParOf" srcId="{761B1170-6A5E-48C5-BE18-6FB9E4281D3C}" destId="{B78EA4AE-715C-4DE8-973A-B0A69FEB9967}" srcOrd="2" destOrd="0" presId="urn:microsoft.com/office/officeart/2018/2/layout/IconVerticalSolidList"/>
    <dgm:cxn modelId="{DD942764-2C45-416E-BC0E-901B440BB4D8}" type="presParOf" srcId="{761B1170-6A5E-48C5-BE18-6FB9E4281D3C}" destId="{AF505DB7-F617-4150-9224-89CFDCE42775}" srcOrd="3" destOrd="0" presId="urn:microsoft.com/office/officeart/2018/2/layout/IconVerticalSolidList"/>
    <dgm:cxn modelId="{BC05FD6A-5762-4DA2-B213-CAAA3D35F59C}" type="presParOf" srcId="{4ACA76AB-3656-4D67-A881-040A66EB0F42}" destId="{8B88FFE0-5906-4CD9-AB50-C5B18EE22973}" srcOrd="1" destOrd="0" presId="urn:microsoft.com/office/officeart/2018/2/layout/IconVerticalSolidList"/>
    <dgm:cxn modelId="{F6EA9704-9FE3-4377-9DA8-EA04B9A9F935}" type="presParOf" srcId="{4ACA76AB-3656-4D67-A881-040A66EB0F42}" destId="{95B971C1-419F-4115-A4FB-916F747ED2CE}" srcOrd="2" destOrd="0" presId="urn:microsoft.com/office/officeart/2018/2/layout/IconVerticalSolidList"/>
    <dgm:cxn modelId="{FB12FAE1-1D00-4190-9B2A-A9CFC5DB6DFF}" type="presParOf" srcId="{95B971C1-419F-4115-A4FB-916F747ED2CE}" destId="{6C768F00-23A8-448B-B161-AFCCDAF74B1C}" srcOrd="0" destOrd="0" presId="urn:microsoft.com/office/officeart/2018/2/layout/IconVerticalSolidList"/>
    <dgm:cxn modelId="{D9FA8A48-ED18-40B0-8D69-88615C8F5C04}" type="presParOf" srcId="{95B971C1-419F-4115-A4FB-916F747ED2CE}" destId="{CF6FEFC5-2DBD-43DE-875F-12F2C1F253B3}" srcOrd="1" destOrd="0" presId="urn:microsoft.com/office/officeart/2018/2/layout/IconVerticalSolidList"/>
    <dgm:cxn modelId="{8DF648E5-83B1-440C-B32C-B7CC1134BEAD}" type="presParOf" srcId="{95B971C1-419F-4115-A4FB-916F747ED2CE}" destId="{828FD425-D83F-475E-8247-548E2ED1C7AA}" srcOrd="2" destOrd="0" presId="urn:microsoft.com/office/officeart/2018/2/layout/IconVerticalSolidList"/>
    <dgm:cxn modelId="{F3DFBB86-7911-4D82-9CBD-9A23683B833D}" type="presParOf" srcId="{95B971C1-419F-4115-A4FB-916F747ED2CE}" destId="{0037027C-F1AD-486C-A7A8-8297C1C9DEC3}" srcOrd="3" destOrd="0" presId="urn:microsoft.com/office/officeart/2018/2/layout/IconVerticalSolidList"/>
    <dgm:cxn modelId="{8C66BD8E-A813-4796-881C-82653934C97D}" type="presParOf" srcId="{4ACA76AB-3656-4D67-A881-040A66EB0F42}" destId="{BF4D6605-1D15-46DC-BB66-36B7F808639F}" srcOrd="3" destOrd="0" presId="urn:microsoft.com/office/officeart/2018/2/layout/IconVerticalSolidList"/>
    <dgm:cxn modelId="{C79A5E44-078C-408B-8EFD-A4D1F6179253}" type="presParOf" srcId="{4ACA76AB-3656-4D67-A881-040A66EB0F42}" destId="{2D590B48-7758-486F-BA8E-B9B170D05385}" srcOrd="4" destOrd="0" presId="urn:microsoft.com/office/officeart/2018/2/layout/IconVerticalSolidList"/>
    <dgm:cxn modelId="{D4F97CC7-72EB-411E-ADF5-46372CF51786}" type="presParOf" srcId="{2D590B48-7758-486F-BA8E-B9B170D05385}" destId="{7EA86C9E-FAA7-4B22-94C5-EEBB5E4AD357}" srcOrd="0" destOrd="0" presId="urn:microsoft.com/office/officeart/2018/2/layout/IconVerticalSolidList"/>
    <dgm:cxn modelId="{A80D3321-909B-4748-A36F-989A712AA8CF}" type="presParOf" srcId="{2D590B48-7758-486F-BA8E-B9B170D05385}" destId="{0DCC6ECC-E950-4D21-A8A4-727D75032142}" srcOrd="1" destOrd="0" presId="urn:microsoft.com/office/officeart/2018/2/layout/IconVerticalSolidList"/>
    <dgm:cxn modelId="{CFAA2E41-D5D7-4F0A-8B99-8C08F87E7601}" type="presParOf" srcId="{2D590B48-7758-486F-BA8E-B9B170D05385}" destId="{23D7472A-ED39-416E-9CF0-B23778290A76}" srcOrd="2" destOrd="0" presId="urn:microsoft.com/office/officeart/2018/2/layout/IconVerticalSolidList"/>
    <dgm:cxn modelId="{BDCEEB61-D8DD-46A2-B80A-297CE981169E}" type="presParOf" srcId="{2D590B48-7758-486F-BA8E-B9B170D05385}" destId="{928C6A37-F126-440D-94D8-90A5714668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D2FA9-3CB6-49E9-9397-F46B040D85D9}">
      <dsp:nvSpPr>
        <dsp:cNvPr id="0" name=""/>
        <dsp:cNvSpPr/>
      </dsp:nvSpPr>
      <dsp:spPr>
        <a:xfrm>
          <a:off x="0" y="67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1CAB30-D397-4ACF-8A99-E611002C6549}">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05DB7-F617-4150-9224-89CFDCE4277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finding (and exploiting) </a:t>
          </a:r>
          <a:r>
            <a:rPr lang="en-US" sz="2500" b="1" kern="1200"/>
            <a:t>patterns</a:t>
          </a:r>
          <a:r>
            <a:rPr lang="en-US" sz="2500" kern="1200"/>
            <a:t> in data</a:t>
          </a:r>
        </a:p>
      </dsp:txBody>
      <dsp:txXfrm>
        <a:off x="1816103" y="671"/>
        <a:ext cx="4447536" cy="1572384"/>
      </dsp:txXfrm>
    </dsp:sp>
    <dsp:sp modelId="{6C768F00-23A8-448B-B161-AFCCDAF74B1C}">
      <dsp:nvSpPr>
        <dsp:cNvPr id="0" name=""/>
        <dsp:cNvSpPr/>
      </dsp:nvSpPr>
      <dsp:spPr>
        <a:xfrm>
          <a:off x="0" y="1966151"/>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FEFC5-2DBD-43DE-875F-12F2C1F253B3}">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7027C-F1AD-486C-A7A8-8297C1C9DEC3}">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replacing “human writing code” with “human supplying data”</a:t>
          </a:r>
        </a:p>
      </dsp:txBody>
      <dsp:txXfrm>
        <a:off x="1816103" y="1966151"/>
        <a:ext cx="4447536" cy="1572384"/>
      </dsp:txXfrm>
    </dsp:sp>
    <dsp:sp modelId="{7EA86C9E-FAA7-4B22-94C5-EEBB5E4AD357}">
      <dsp:nvSpPr>
        <dsp:cNvPr id="0" name=""/>
        <dsp:cNvSpPr/>
      </dsp:nvSpPr>
      <dsp:spPr>
        <a:xfrm>
          <a:off x="0" y="3931632"/>
          <a:ext cx="626364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C6ECC-E950-4D21-A8A4-727D75032142}">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8C6A37-F126-440D-94D8-90A571466832}">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starts with a </a:t>
          </a:r>
          <a:r>
            <a:rPr lang="en-US" sz="2500" i="1" kern="1200"/>
            <a:t>sharp</a:t>
          </a:r>
          <a:r>
            <a:rPr lang="en-US" sz="2500" kern="1200"/>
            <a:t> question</a:t>
          </a:r>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05E67F-2789-4270-A536-817A387D4C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563E3E-2238-4776-A5F3-9F1C9DA2D1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95042E-7E08-40E3-A6AB-CD7BFEC854C1}" type="datetimeFigureOut">
              <a:rPr lang="en-US" smtClean="0"/>
              <a:t>3/3/2020</a:t>
            </a:fld>
            <a:endParaRPr lang="en-US"/>
          </a:p>
        </p:txBody>
      </p:sp>
      <p:sp>
        <p:nvSpPr>
          <p:cNvPr id="4" name="Footer Placeholder 3">
            <a:extLst>
              <a:ext uri="{FF2B5EF4-FFF2-40B4-BE49-F238E27FC236}">
                <a16:creationId xmlns:a16="http://schemas.microsoft.com/office/drawing/2014/main" id="{EFD2E17C-6444-46D7-9821-DF2003289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6B8811-8347-4FBC-BEFD-16EACD6B6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B69488-60A9-4617-8312-8FA48C073F50}" type="slidenum">
              <a:rPr lang="en-US" smtClean="0"/>
              <a:t>‹#›</a:t>
            </a:fld>
            <a:endParaRPr lang="en-US"/>
          </a:p>
        </p:txBody>
      </p:sp>
    </p:spTree>
    <p:extLst>
      <p:ext uri="{BB962C8B-B14F-4D97-AF65-F5344CB8AC3E}">
        <p14:creationId xmlns:p14="http://schemas.microsoft.com/office/powerpoint/2010/main" val="47950583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6:38:55.972"/>
    </inkml:context>
    <inkml:brush xml:id="br0">
      <inkml:brushProperty name="width" value="0.2" units="cm"/>
      <inkml:brushProperty name="height" value="0.2" units="cm"/>
      <inkml:brushProperty name="color" value="#E71224"/>
      <inkml:brushProperty name="ignorePressure" value="1"/>
    </inkml:brush>
  </inkml:definitions>
  <inkml:trace contextRef="#ctx0" brushRef="#br0">938 1462,'1'1,"0"0,0 0,1 0,-1 0,0 0,1 0,-1-1,1 1,-1 0,1-1,-1 1,1-1,-1 0,1 1,2 0,63 21,2-2,0-4,1-3,1-2,0-4,0-3,55-4,-76-3,0-2,0-2,0-2,-1-3,0-1,-1-3,-1-2,0-2,-2-1,0-3,25-20,-6-1,-3-4,-3-2,5-9,33-40,23-38,-66 73,-4-1,-3-3,-3-1,-2-3,-4-1,20-61,17-46,-77 183,0 0,-1 0,1 0,0-1,0 1,-1-1,1 0,-1 0,1 0,-2 0,-12 4,-203 88,46-18,131-57,76-63,125-122,-113 124,2 2,36-23,-78 60,5-3,1 0,-1 1,1 0,8-3,-17 8,0 0,1 0,-1 0,1 1,-1-1,1 1,-1-1,1 1,-1 0,1 0,0 0,-1 0,1 1,-1-1,1 1,-1-1,1 1,-1 0,0 0,1 0,-1 0,0 0,0 1,2 1,0 1,0 0,0 0,-1 1,0-1,0 1,0 0,0 0,-1 0,0 0,0 0,1 4,3 16,-1-1,-1 5,-3-27,14 125,-4 27,1 17,27 129,-21-195</inkml:trace>
  <inkml:trace contextRef="#ctx0" brushRef="#br0" timeOffset="1098.47">1 940,'3'-6,"7"-12,1 1,0 1,1 0,1 0,1 1,0 1,11-8,14-10,1 2,21-10,-38 24,1 2,0 0,1 2,1 1,0 1,27-7,-49 16,1 0,-1 0,1 0,-1 1,1 0,-1 0,1 0,-1 0,1 1,-1 0,1 0,-1 0,0 0,1 1,-1-1,4 3,-5-1,1 0,0 0,-1 1,0-1,0 1,0-1,0 1,-1 0,1 0,-1 0,0 1,0-1,0 0,-1 1,0-1,0 1,0 1,4 19,-2 1,0 0,-2-1,-1 1,-1 0,-1 0,-3 7,-8 43,-20 63,-33 69,-82 173,94-248,48-118,4-10,0-1,0 1,0 0,1-1,-1 1,1 0,0 0,0 5,2-10,-1 1,0 0,0 0,0-1,1 1,-1 0,0-1,1 1,-1-1,0 1,1 0,-1-1,1 1,-1-1,1 1,-1-1,1 1,0-1,-1 1,1-1,0 0,-1 1,1-1,0 0,-1 0,1 1,0-1,-1 0,1 0,0 0,0 0,-1 0,1 0,0 0,-1 0,1 0,29-4,-26 4,20-6</inkml:trace>
  <inkml:trace contextRef="#ctx0" brushRef="#br0" timeOffset="1503.79">650 2470,'0'0,"0"0,2 6,1 2,0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36:42.988"/>
    </inkml:context>
    <inkml:brush xml:id="br0">
      <inkml:brushProperty name="width" value="0.2" units="cm"/>
      <inkml:brushProperty name="height" value="0.2" units="cm"/>
      <inkml:brushProperty name="color" value="#E71224"/>
      <inkml:brushProperty name="ignorePressure" value="1"/>
    </inkml:brush>
  </inkml:definitions>
  <inkml:trace contextRef="#ctx0" brushRef="#br0">521 835,'1'1,"-1"0,1-1,0 1,-1-1,1 1,0-1,0 1,-1-1,1 0,0 1,0-1,0 0,0 0,0 0,1 1,35 12,1-2,1-2,0-1,0-2,1-2,-1-2,31-2,-42-1,0-2,0-1,-1-1,0-2,1-1,-2-1,0-1,0-1,0-2,-2 0,16-12,-5-1,-1-2,-2-1,3-5,18-24,14-21,-38 43,-2-2,-1-2,-2 0,-2-1,-1-2,10-34,10-26,-42 104,-1 0,0 0,1 0,-1 0,0 0,0 0,0-1,0 1,0-1,-1 1,-6 2,-113 50,25-10,73-33,43-36,68-69,-61 70,0 2,20-14,-44 35,4-2,0 0,0 0,0 1,4-2,-9 4,1 1,-1-1,0 1,1 0,-1-1,1 1,-1 0,0 0,1 0,-1 0,1 0,-1 0,1 0,-1 0,0 0,1 1,-1-1,0 1,1-1,-1 1,0 0,1-1,-1 1,1 1,0 0,0 0,0 1,0 0,0-1,0 1,-1 0,1-1,-1 1,0 0,0 0,0 3,3 7,-1 1,-1 3,-1-16,7 72,-2 15,1 9,14 75,-11-112</inkml:trace>
  <inkml:trace contextRef="#ctx0" brushRef="#br0" timeOffset="1">1 537,'1'-3,"5"-7,0 0,0 0,1 1,0 0,1 1,-1 0,7-5,8-5,0 1,12-6,-21 14,0 0,1 2,0 0,0 0,0 2,16-5,-28 10,0-1,1 0,-1 1,1 0,0 0,-1 0,1 0,-1 0,1 0,-1 1,1-1,-1 1,0 0,1 0,-1 0,2 1,-1-1,-1 1,-1 0,1 0,0 0,0 0,-1 0,1 0,-1 1,1-1,-1 0,0 1,0-1,0 1,0-1,0 1,-1-1,1 2,1 10,0 1,0 0,-2-1,0 1,0 0,-1-1,-2 6,-4 23,-12 36,-18 41,-44 97,50-141,28-67,2-7,0 1,0 0,0-1,0 1,0 0,0 0,1-1,-1 4,2-6,-1 1,0-1,0 0,0 1,0-1,0 1,0-1,1 0,-1 1,0-1,0 0,1 1,-1-1,0 0,0 1,1-1,-1 0,0 0,1 1,-1-1,1 0,-1 0,0 0,1 1,-1-1,0 0,1 0,-1 0,1 0,-1 0,0 0,1 0,-1 0,1 0,-1 0,0 0,17-2,-15 2,11-3</inkml:trace>
  <inkml:trace contextRef="#ctx0" brushRef="#br0" timeOffset="2">361 1411,'0'0,"0"0,1 4,1 1,-1-1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8:54.040"/>
    </inkml:context>
    <inkml:brush xml:id="br0">
      <inkml:brushProperty name="width" value="0.1" units="cm"/>
      <inkml:brushProperty name="height" value="0.1" units="cm"/>
      <inkml:brushProperty name="ignorePressure" value="1"/>
    </inkml:brush>
  </inkml:definitions>
  <inkml:trace contextRef="#ctx0" brushRef="#br0">311 0,'0'0,"-1"3,-2 3,-4 10,-5 12,-12 22,-13 22,-8 14,-5 12,-3 7,8-15,12-22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8:52.341"/>
    </inkml:context>
    <inkml:brush xml:id="br0">
      <inkml:brushProperty name="width" value="0.1" units="cm"/>
      <inkml:brushProperty name="height" value="0.1" units="cm"/>
      <inkml:brushProperty name="ignorePressure" value="1"/>
    </inkml:brush>
  </inkml:definitions>
  <inkml:trace contextRef="#ctx0" brushRef="#br0">271 283,'-1'3,"1"0,-1 1,0-1,1 0,-2 0,1 1,-1 1,-5 13,-139 565,101-344,-3 115,38-236,4 35,6-112,2-1,2 1,1-1,3 0,8 26,-13-55,0-1,1 1,0-1,1 0,0-1,1 1,0-1,0 0,1 0,0-1,0 0,1 0,0-1,1 0,0 0,0-1,0 0,0-1,1 0,0 0,0-1,1 0,-1-1,1 0,0-1,38 5,-9-6</inkml:trace>
  <inkml:trace contextRef="#ctx0" brushRef="#br0" timeOffset="395.27">1237 1048,'0'0,"-2"2,-6 5,-9 15,-11 18,-8 18,-2 10,-2 10,1 4,1 1,6-5,5-8,6-12,6-13,4-12,4-12,3-9</inkml:trace>
  <inkml:trace contextRef="#ctx0" brushRef="#br0" timeOffset="761.92">711 1275,'0'0,"0"0,2 1,5 5,11 8,11 9,12 12,10 11,5 6,5 3,4 1,-2-5,-4-7,-6-10,-12-11,-13-9</inkml:trace>
  <inkml:trace contextRef="#ctx0" brushRef="#br0" timeOffset="1170.02">1415 0,'18'8,"-1"2,0 1,-1 0,-1 2,0 0,-1 0,0 1,10 14,2 5,-2 2,-1 1,2 7,2 9,-3 0,-2 2,-3 0,-1 1,-4 1,-1 1,-3 0,1 43,-7-28,-3 1,-4-1,-2 0,-4 0,-2-1,-19 60,-7-7,-25 47,-55 113,67-166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8:49.169"/>
    </inkml:context>
    <inkml:brush xml:id="br0">
      <inkml:brushProperty name="width" value="0.1" units="cm"/>
      <inkml:brushProperty name="height" value="0.1" units="cm"/>
      <inkml:brushProperty name="ignorePressure" value="1"/>
    </inkml:brush>
  </inkml:definitions>
  <inkml:trace contextRef="#ctx0" brushRef="#br0">0 2501,'1'-8,"0"0,0 0,1 1,-1-1,4-7,3-13,225-901,-171 702,19-148,-75 329,-1 0,-1-40,-5 64,0 0,-1 1,-2-1,0 1,-1 0,-1 0,-2-3,6 18,0 1,-1 0,1 0,-1 0,0 0,-1 0,1 0,-1 1,0 0,0 0,-5-4,7 7,0 0,0-1,0 1,0 0,0 1,0-1,0 0,-1 1,1-1,0 1,-1 0,1-1,0 1,-1 0,1 1,0-1,-1 0,1 1,0-1,0 1,-1 0,1-1,0 1,0 0,0 0,0 1,0-1,0 0,0 1,-1 1,-7 6,1 0,0 1,0 0,1 1,0 0,0 0,2 1,-1-1,2 2,-1-1,2 1,-1 3,-7 23,2 2,2 0,0 14,-1 39,4 0,4 0,4 0,8 31,20 109,17 28,93 328,-126-538</inkml:trace>
  <inkml:trace contextRef="#ctx0" brushRef="#br0" timeOffset="1168.99">1685 0,'0'0,"-4"4,-23 16,2 2,0 1,1 1,-17 23,-3 10,-28 48,6 1,5 3,5 3,-27 82,49-101,4 2,4 2,4 0,-7 91,19-69,4 1,6-1,6 17,2-50,3 0,4 0,4-2,20 56,-28-108,2 0,0-1,2-1,2 0,1-1,20 26,-15-28</inkml:trace>
  <inkml:trace contextRef="#ctx0" brushRef="#br0" timeOffset="2639.14">1942 729,'2'43,"2"0,4 18,3 15,30 412,-22 8,-17-471,-1-18,-1-1,1 1,-1 0,-1 0,1-1,-1 1,-1 0,25-24,-6-4,-1-2,-1 0,0-1,-2-1,-1 0,2-9,1 1,70-165,27-55,-107 241,3-4,0 0,1 1,6-8,-13 20,0 1,0-1,0 0,0 1,1 0,-1-1,1 1,-1 0,1 0,0 0,0 1,0-1,0 1,0-1,0 1,1 0,-1 0,0 1,0-1,3 0,-3 2,1-1,-1 1,0 0,0 0,0 0,0 0,0 0,0 1,-1-1,1 1,0 0,-1 0,1 0,-1 0,0 0,1 0,-1 1,0-1,0 1,-1 0,2 1,4 9,0 0,-1 0,0 0,0 3,8 28,-2 1,-2 0,-2 1,-2 0,1 44,-6 41,-9 61,0-86,1-35,3 55,9-91,-2-29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8:55.408"/>
    </inkml:context>
    <inkml:brush xml:id="br0">
      <inkml:brushProperty name="width" value="0.1" units="cm"/>
      <inkml:brushProperty name="height" value="0.1" units="cm"/>
      <inkml:brushProperty name="ignorePressure" value="1"/>
    </inkml:brush>
  </inkml:definitions>
  <inkml:trace contextRef="#ctx0" brushRef="#br0">0 1199,'11'6,"-1"-1,0 2,0-1,-1 2,1-1,-2 1,1 1,0 0,17 21,15 23,7 20,-3 2,-4 1,7 22,62 114,-72-154,-25-42</inkml:trace>
  <inkml:trace contextRef="#ctx0" brushRef="#br0" timeOffset="405.12">868 1043,'-1'14,"0"-1,-1 0,-1 1,-3 11,-4 17,-57 362,-7 36,34-245,-20 39,42-169,-4-2,-2 0,-2-1,-30 47,36-77</inkml:trace>
  <inkml:trace contextRef="#ctx0" brushRef="#br0" timeOffset="1038.35">1024 9,'5'-2,"1"0,-1 1,1-1,-1 2,1-1,-1 0,1 1,0 0,-1 0,1 1,0 0,3 0,28 2,-1 2,0 2,-1 1,0 2,0 1,-1 2,0 1,-1 1,-1 3,-1 0,0 2,8 8,-2 1,-1 3,-2 0,-1 2,-1 2,-2 1,-2 1,-2 1,-1 2,5 13,-4-2,-3 1,-1 2,-3 0,-3 1,-1 1,5 55,-15-66,-2 0,-1-1,-3 1,-2 0,-2 0,-2-1,-1 0,-3 0,-4 6,-18 40,-4-1,-4-2,-44 69,-168 238,223-350,-42 61,17-25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9:10.997"/>
    </inkml:context>
    <inkml:brush xml:id="br0">
      <inkml:brushProperty name="width" value="0.1" units="cm"/>
      <inkml:brushProperty name="height" value="0.1" units="cm"/>
      <inkml:brushProperty name="ignorePressure" value="1"/>
    </inkml:brush>
  </inkml:definitions>
  <inkml:trace contextRef="#ctx0" brushRef="#br0">725 51,'0'0,"0"-1,0 1,0 0,0 0,0-1,0 1,0 0,-1 0,1-1,0 1,0 0,0 0,-1-1,1 1,0 0,0 0,-1 0,1 0,0-1,0 1,-1 0,1 0,0 0,-1 0,1 0,0 0,0 0,-1 0,1 0,0 0,-1 0,1 0,0 0,-1 0,1 0,0 0,0 0,-1 0,1 0,0 0,-1 0,1 1,0-1,0 0,-1 0,1 0,0 1,-16 7,-1 7,1 0,0 2,1 0,1 1,0 0,1 3,-2-1,-41 60,4 3,3 1,5 3,-2 13,23-46,3 2,2 1,3 0,2 1,3 0,2 1,2 26,5-61,2 0,0 0,2 0,1-1,0 1,2-1,1 0,0 0,2-1,4 6,-6-13,1-1,1 0,1 0,-1-1,2-1,0 0,1 0,0-1,0 0,1-2,1 1,0-1,0-1,0 0,7 1,5 0,-1-1,1-1,0-1,0-1,1-2,0 0,0-2,-1-1,1-1,26-5,-13 0,0-2,-1-1,0-3,0-1,-1-2,34-18,-42 16,0-1,-2-2,0 0,-1-2,-1-1,-1-2,-1 0,-1-1,-2-1,-1-1,0-1,-3-1,4-10,-6 10,-2-1,-1 0,-1-1,-2 0,-1-1,-2 0,-1 0,-2 0,-1-1,-2 1,-1-1,-1 1,-6-28,4 41,-1 0,0 0,-1 1,-2 0,0 0,0 0,-2 1,0 1,-2-1,1 2,-2 0,0 0,-1 1,-1 1,0 0,-1 1,0 1,-1 0,-1 1,0 1,-15-6,-1 1,-1 2,0 2,-1 1,0 2,0 1,-1 2,0 1,0 2,0 2,0 1,0 2,1 1,-1 2,1 2,0 1,-21 9,-4 7</inkml:trace>
  <inkml:trace contextRef="#ctx0" brushRef="#br0" timeOffset="731.75">1529 1,'0'0,"-5"4,-48 37,3 3,1 2,-40 50,41-44,-214 242,-76 128,-247 392,535-741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3T07:49:08.950"/>
    </inkml:context>
    <inkml:brush xml:id="br0">
      <inkml:brushProperty name="width" value="0.1" units="cm"/>
      <inkml:brushProperty name="height" value="0.1" units="cm"/>
      <inkml:brushProperty name="ignorePressure" value="1"/>
    </inkml:brush>
  </inkml:definitions>
  <inkml:trace contextRef="#ctx0" brushRef="#br0">1 170,'14'-15,"0"1,2 0,-1 1,2 0,0 1,0 1,1 1,1 1,-1 0,2 1,7-1,-1 1,1 1,0 1,1 1,-1 2,1 0,3 2,-20 1,-1 0,1 1,-1 0,1 1,-1 0,0 0,0 1,0 0,6 4,-11-5,-1 1,1-1,-1 1,1 1,-1-1,0 1,0-1,0 1,-1 0,1 0,-1 1,0-1,0 1,-1 0,1 0,-1-1,0 1,0 1,0 1,0 6,0 0,-1 0,0 0,-1 0,0 0,-1 0,-1 0,0 0,0 0,-1-1,-1 1,0-1,-6 12,-11 20,-2 1,-2-2,-2-2,21-31,-23 34,55-32,-14-6,-2 0</inkml:trace>
  <inkml:trace contextRef="#ctx0" brushRef="#br0" timeOffset="374">484 1389,'0'0,"0"0,0 0,0 0,0 0,0 0,1 0,1 0,0 0</inkml:trace>
  <inkml:trace contextRef="#ctx0" brushRef="#br0" timeOffset="1002.33">1294 432,'37'2,"32"5,11 1,0-5,0-3,-1-3,1-4,-1-3,-1-4,0-4,2-3,-53 12</inkml:trace>
  <inkml:trace contextRef="#ctx0" brushRef="#br0" timeOffset="1373.66">1330 1034,'0'0,"0"0,1-1,5-2,7-1,10-1,12-1,18 1,15-2,8-1,2-1,1 1,2 0,0 2,-2 2,-3 0,-14 1,-18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6CB62-E56E-4386-B925-8A96A66E9758}" type="datetimeFigureOut">
              <a:rPr lang="en-US" smtClean="0"/>
              <a:t>3/3/2020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9866B5-F9EC-448C-95E0-A57EE1724D92}" type="slidenum">
              <a:rPr lang="en-US" smtClean="0"/>
              <a:t>‹#›</a:t>
            </a:fld>
            <a:endParaRPr lang="en-US"/>
          </a:p>
        </p:txBody>
      </p:sp>
    </p:spTree>
    <p:extLst>
      <p:ext uri="{BB962C8B-B14F-4D97-AF65-F5344CB8AC3E}">
        <p14:creationId xmlns:p14="http://schemas.microsoft.com/office/powerpoint/2010/main" val="532530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569EC-BC22-425C-988A-15DAAEA3631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3/3/2020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353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10</a:t>
            </a:fld>
            <a:endParaRPr lang="en-US"/>
          </a:p>
        </p:txBody>
      </p:sp>
    </p:spTree>
    <p:extLst>
      <p:ext uri="{BB962C8B-B14F-4D97-AF65-F5344CB8AC3E}">
        <p14:creationId xmlns:p14="http://schemas.microsoft.com/office/powerpoint/2010/main" val="65112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11</a:t>
            </a:fld>
            <a:endParaRPr lang="en-US"/>
          </a:p>
        </p:txBody>
      </p:sp>
    </p:spTree>
    <p:extLst>
      <p:ext uri="{BB962C8B-B14F-4D97-AF65-F5344CB8AC3E}">
        <p14:creationId xmlns:p14="http://schemas.microsoft.com/office/powerpoint/2010/main" val="28090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12</a:t>
            </a:fld>
            <a:endParaRPr lang="en-US"/>
          </a:p>
        </p:txBody>
      </p:sp>
    </p:spTree>
    <p:extLst>
      <p:ext uri="{BB962C8B-B14F-4D97-AF65-F5344CB8AC3E}">
        <p14:creationId xmlns:p14="http://schemas.microsoft.com/office/powerpoint/2010/main" val="108579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0" indent="-17143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347571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0" indent="-17143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484026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0" indent="-17143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4507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0" indent="-17143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37891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0" indent="-17143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4255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18</a:t>
            </a:fld>
            <a:endParaRPr lang="en-US"/>
          </a:p>
        </p:txBody>
      </p:sp>
    </p:spTree>
    <p:extLst>
      <p:ext uri="{BB962C8B-B14F-4D97-AF65-F5344CB8AC3E}">
        <p14:creationId xmlns:p14="http://schemas.microsoft.com/office/powerpoint/2010/main" val="623685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19</a:t>
            </a:fld>
            <a:endParaRPr lang="en-US"/>
          </a:p>
        </p:txBody>
      </p:sp>
    </p:spTree>
    <p:extLst>
      <p:ext uri="{BB962C8B-B14F-4D97-AF65-F5344CB8AC3E}">
        <p14:creationId xmlns:p14="http://schemas.microsoft.com/office/powerpoint/2010/main" val="314352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79866B5-F9EC-448C-95E0-A57EE1724D92}" type="slidenum">
              <a:rPr lang="en-US" smtClean="0"/>
              <a:t>2</a:t>
            </a:fld>
            <a:endParaRPr lang="en-US"/>
          </a:p>
        </p:txBody>
      </p:sp>
    </p:spTree>
    <p:extLst>
      <p:ext uri="{BB962C8B-B14F-4D97-AF65-F5344CB8AC3E}">
        <p14:creationId xmlns:p14="http://schemas.microsoft.com/office/powerpoint/2010/main" val="2479255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20</a:t>
            </a:fld>
            <a:endParaRPr lang="en-US"/>
          </a:p>
        </p:txBody>
      </p:sp>
    </p:spTree>
    <p:extLst>
      <p:ext uri="{BB962C8B-B14F-4D97-AF65-F5344CB8AC3E}">
        <p14:creationId xmlns:p14="http://schemas.microsoft.com/office/powerpoint/2010/main" val="1272563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6B422-C3A4-45C9-B6F7-EF1779E1F3DD}" type="slidenum">
              <a:rPr lang="en-US" smtClean="0"/>
              <a:t>21</a:t>
            </a:fld>
            <a:endParaRPr lang="en-US"/>
          </a:p>
        </p:txBody>
      </p:sp>
    </p:spTree>
    <p:extLst>
      <p:ext uri="{BB962C8B-B14F-4D97-AF65-F5344CB8AC3E}">
        <p14:creationId xmlns:p14="http://schemas.microsoft.com/office/powerpoint/2010/main" val="268507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126B422-C3A4-45C9-B6F7-EF1779E1F3DD}" type="slidenum">
              <a:rPr lang="en-US" smtClean="0"/>
              <a:t>22</a:t>
            </a:fld>
            <a:endParaRPr lang="en-US"/>
          </a:p>
        </p:txBody>
      </p:sp>
    </p:spTree>
    <p:extLst>
      <p:ext uri="{BB962C8B-B14F-4D97-AF65-F5344CB8AC3E}">
        <p14:creationId xmlns:p14="http://schemas.microsoft.com/office/powerpoint/2010/main" val="325703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23</a:t>
            </a:fld>
            <a:endParaRPr lang="en-US"/>
          </a:p>
        </p:txBody>
      </p:sp>
    </p:spTree>
    <p:extLst>
      <p:ext uri="{BB962C8B-B14F-4D97-AF65-F5344CB8AC3E}">
        <p14:creationId xmlns:p14="http://schemas.microsoft.com/office/powerpoint/2010/main" val="12160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24</a:t>
            </a:fld>
            <a:endParaRPr lang="en-US"/>
          </a:p>
        </p:txBody>
      </p:sp>
    </p:spTree>
    <p:extLst>
      <p:ext uri="{BB962C8B-B14F-4D97-AF65-F5344CB8AC3E}">
        <p14:creationId xmlns:p14="http://schemas.microsoft.com/office/powerpoint/2010/main" val="3544410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333A7CE-B050-4822-A9C9-96145D6D86BC}" type="datetime8">
              <a:rPr lang="en-US" smtClean="0"/>
              <a:t>3/3/2020 11:45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916405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9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1CF8DC7-09A8-490C-9E47-5F5819140C4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3/3/2020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673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D8E6475-DD65-4A0D-BEFC-3CA09DD271D5}"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315568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DA12B28-BA9E-4DF2-9978-EE7A8A2C689E}"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77034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29</a:t>
            </a:fld>
            <a:endParaRPr lang="en-US"/>
          </a:p>
        </p:txBody>
      </p:sp>
    </p:spTree>
    <p:extLst>
      <p:ext uri="{BB962C8B-B14F-4D97-AF65-F5344CB8AC3E}">
        <p14:creationId xmlns:p14="http://schemas.microsoft.com/office/powerpoint/2010/main" val="49823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DA12B28-BA9E-4DF2-9978-EE7A8A2C689E}"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78595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30</a:t>
            </a:fld>
            <a:endParaRPr lang="en-US"/>
          </a:p>
        </p:txBody>
      </p:sp>
    </p:spTree>
    <p:extLst>
      <p:ext uri="{BB962C8B-B14F-4D97-AF65-F5344CB8AC3E}">
        <p14:creationId xmlns:p14="http://schemas.microsoft.com/office/powerpoint/2010/main" val="3497410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31</a:t>
            </a:fld>
            <a:endParaRPr lang="en-US"/>
          </a:p>
        </p:txBody>
      </p:sp>
    </p:spTree>
    <p:extLst>
      <p:ext uri="{BB962C8B-B14F-4D97-AF65-F5344CB8AC3E}">
        <p14:creationId xmlns:p14="http://schemas.microsoft.com/office/powerpoint/2010/main" val="1022731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79866B5-F9EC-448C-95E0-A57EE1724D92}" type="slidenum">
              <a:rPr lang="en-US" smtClean="0"/>
              <a:t>32</a:t>
            </a:fld>
            <a:endParaRPr lang="en-US"/>
          </a:p>
        </p:txBody>
      </p:sp>
    </p:spTree>
    <p:extLst>
      <p:ext uri="{BB962C8B-B14F-4D97-AF65-F5344CB8AC3E}">
        <p14:creationId xmlns:p14="http://schemas.microsoft.com/office/powerpoint/2010/main" val="836725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33</a:t>
            </a:fld>
            <a:endParaRPr lang="en-US"/>
          </a:p>
        </p:txBody>
      </p:sp>
    </p:spTree>
    <p:extLst>
      <p:ext uri="{BB962C8B-B14F-4D97-AF65-F5344CB8AC3E}">
        <p14:creationId xmlns:p14="http://schemas.microsoft.com/office/powerpoint/2010/main" val="1830799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9866B5-F9EC-448C-95E0-A57EE1724D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82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35</a:t>
            </a:fld>
            <a:endParaRPr lang="en-US"/>
          </a:p>
        </p:txBody>
      </p:sp>
    </p:spTree>
    <p:extLst>
      <p:ext uri="{BB962C8B-B14F-4D97-AF65-F5344CB8AC3E}">
        <p14:creationId xmlns:p14="http://schemas.microsoft.com/office/powerpoint/2010/main" val="3563692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36</a:t>
            </a:fld>
            <a:endParaRPr lang="en-US"/>
          </a:p>
        </p:txBody>
      </p:sp>
    </p:spTree>
    <p:extLst>
      <p:ext uri="{BB962C8B-B14F-4D97-AF65-F5344CB8AC3E}">
        <p14:creationId xmlns:p14="http://schemas.microsoft.com/office/powerpoint/2010/main" val="24261255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37</a:t>
            </a:fld>
            <a:endParaRPr lang="en-US"/>
          </a:p>
        </p:txBody>
      </p:sp>
    </p:spTree>
    <p:extLst>
      <p:ext uri="{BB962C8B-B14F-4D97-AF65-F5344CB8AC3E}">
        <p14:creationId xmlns:p14="http://schemas.microsoft.com/office/powerpoint/2010/main" val="406001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38</a:t>
            </a:fld>
            <a:endParaRPr lang="en-US"/>
          </a:p>
        </p:txBody>
      </p:sp>
    </p:spTree>
    <p:extLst>
      <p:ext uri="{BB962C8B-B14F-4D97-AF65-F5344CB8AC3E}">
        <p14:creationId xmlns:p14="http://schemas.microsoft.com/office/powerpoint/2010/main" val="4275510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39</a:t>
            </a:fld>
            <a:endParaRPr lang="en-US"/>
          </a:p>
        </p:txBody>
      </p:sp>
    </p:spTree>
    <p:extLst>
      <p:ext uri="{BB962C8B-B14F-4D97-AF65-F5344CB8AC3E}">
        <p14:creationId xmlns:p14="http://schemas.microsoft.com/office/powerpoint/2010/main" val="291431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0304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445106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80189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251584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43</a:t>
            </a:fld>
            <a:endParaRPr lang="en-US"/>
          </a:p>
        </p:txBody>
      </p:sp>
    </p:spTree>
    <p:extLst>
      <p:ext uri="{BB962C8B-B14F-4D97-AF65-F5344CB8AC3E}">
        <p14:creationId xmlns:p14="http://schemas.microsoft.com/office/powerpoint/2010/main" val="2118801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633039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432152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41061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176443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107884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93503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3333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683793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546216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828664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234769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335400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3/3/2020 11:45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184174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57</a:t>
            </a:fld>
            <a:endParaRPr lang="en-US"/>
          </a:p>
        </p:txBody>
      </p:sp>
    </p:spTree>
    <p:extLst>
      <p:ext uri="{BB962C8B-B14F-4D97-AF65-F5344CB8AC3E}">
        <p14:creationId xmlns:p14="http://schemas.microsoft.com/office/powerpoint/2010/main" val="19764762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207758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9866B5-F9EC-448C-95E0-A57EE1724D92}" type="slidenum">
              <a:rPr lang="en-US" smtClean="0"/>
              <a:t>59</a:t>
            </a:fld>
            <a:endParaRPr lang="en-US"/>
          </a:p>
        </p:txBody>
      </p:sp>
    </p:spTree>
    <p:extLst>
      <p:ext uri="{BB962C8B-B14F-4D97-AF65-F5344CB8AC3E}">
        <p14:creationId xmlns:p14="http://schemas.microsoft.com/office/powerpoint/2010/main" val="186717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A4B4CA6-E328-46D2-A731-18E84724461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3/3/2020 11:45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654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882" b="1"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2379792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6"/>
        <p:cNvGrpSpPr/>
        <p:nvPr/>
      </p:nvGrpSpPr>
      <p:grpSpPr>
        <a:xfrm>
          <a:off x="0" y="0"/>
          <a:ext cx="0" cy="0"/>
          <a:chOff x="0" y="0"/>
          <a:chExt cx="0" cy="0"/>
        </a:xfrm>
      </p:grpSpPr>
      <p:sp>
        <p:nvSpPr>
          <p:cNvPr id="7517" name="Google Shape;7517;g1cdb189bfb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8" name="Google Shape;7518;g1cdb189bfb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882" b="0"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413551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38406-486D-4CE0-B39C-B0B1BD487904}" type="slidenum">
              <a:rPr lang="en-US" smtClean="0"/>
              <a:t>9</a:t>
            </a:fld>
            <a:endParaRPr lang="en-US"/>
          </a:p>
        </p:txBody>
      </p:sp>
    </p:spTree>
    <p:extLst>
      <p:ext uri="{BB962C8B-B14F-4D97-AF65-F5344CB8AC3E}">
        <p14:creationId xmlns:p14="http://schemas.microsoft.com/office/powerpoint/2010/main" val="92368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66BA-3996-4B5C-8FDA-C3D5B762E7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8671E-0AC3-4F7A-B697-AADF0528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A0713F-CDEE-4631-8E64-0876A6250F92}"/>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7B630AEC-FDA7-40A9-B9B4-6EEA458F9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6021F-6618-4B18-9A2A-8A6410C5F7C7}"/>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3193024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B6AAF-2789-4EA5-9BE3-D6CCEA3AC7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93793A-B5FA-41B3-AB95-4BB3F5CC55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EB0F9-AD4A-444A-9BEE-9EA674DFA9B9}"/>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C998A5B2-9725-4F5B-9829-74E39C04C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95B65-CD51-44F7-A81F-3FB532FA874B}"/>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2473403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083276-AE71-4E2D-A547-51AB7FD359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5FC021-F005-4E61-85B4-8ADFF0C07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D718C-5E54-40EE-BACB-87FE3B7EC3A5}"/>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25532678-64FD-4D72-8FB9-F26146EEB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25A28-3762-4535-8ACD-ED1F641C55FB}"/>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33397638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6954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226448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2038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2849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58325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8532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03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5609898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7D3E-7038-43E5-B79E-40BF4B89E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9AA34B-E0CD-44A7-AFD5-A7C1E3062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4A7D7-7FA7-4799-B3F7-7BC251919CDA}"/>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55D11E6F-A831-45D8-A17A-31D3D3CF7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05823-E843-4826-9F48-F6DADC39274D}"/>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3053481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9080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83376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822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2776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0693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3542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39358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0778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86882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470438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7418-9AAB-4690-8B96-4F1D57F9A0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801B51-26BC-4D2F-963E-520BA1DCC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F3BC0-BAA3-43BB-BF11-5E7E494863C0}"/>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D7220607-382A-48EE-B20E-9BE829E10A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B417E-761E-4E85-8BA9-DA1DCE1113AB}"/>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2744888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21204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9063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116266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57044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524390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90182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2306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135028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2256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7917510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558F-D156-4633-BA84-1BCAFA5186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E1419-8C13-4EC0-BAC2-FF45CC6F8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E9CE02-CB1C-43C3-8660-58ECAECA38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FA65D0-45FB-4EC7-8A3B-FE22176143A8}"/>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6" name="Footer Placeholder 5">
            <a:extLst>
              <a:ext uri="{FF2B5EF4-FFF2-40B4-BE49-F238E27FC236}">
                <a16:creationId xmlns:a16="http://schemas.microsoft.com/office/drawing/2014/main" id="{ED9DC14F-3687-433E-9BF4-B8B66078E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BA2AF-D95B-45AD-ACDA-CBF6883655D2}"/>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2953104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8654052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4748618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26866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15984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097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7592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4894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767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207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34275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7E940-847E-4887-B195-ACE68FC4C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CBE47-7AA7-4E6B-AC77-37307ABDCF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8E101-EE0F-4179-B519-EAE27D2510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57EA4E-864C-4D3B-8498-AEBD3F4106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9E1C55-8A65-4D67-9BCD-8DC689F7EC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CF63E4-BED2-402D-A27B-2098F7B17AA3}"/>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8" name="Footer Placeholder 7">
            <a:extLst>
              <a:ext uri="{FF2B5EF4-FFF2-40B4-BE49-F238E27FC236}">
                <a16:creationId xmlns:a16="http://schemas.microsoft.com/office/drawing/2014/main" id="{A73784AD-FCF7-44CD-AB47-774081EE4E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2FB39-6CA2-4B9F-B4E4-005DE154D267}"/>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582654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0529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505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843578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209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 – for Internal Use Only</a:t>
            </a:r>
          </a:p>
        </p:txBody>
      </p:sp>
      <p:sp>
        <p:nvSpPr>
          <p:cNvPr id="4" name="Slide Number Placeholder 3"/>
          <p:cNvSpPr>
            <a:spLocks noGrp="1"/>
          </p:cNvSpPr>
          <p:nvPr>
            <p:ph type="sldNum" sz="quarter" idx="11"/>
          </p:nvPr>
        </p:nvSpPr>
        <p:spPr/>
        <p:txBody>
          <a:bodyPr/>
          <a:lstStyle/>
          <a:p>
            <a:fld id="{03D8D072-764E-45D1-8A90-FFC852C9F562}" type="slidenum">
              <a:rPr lang="en-US" smtClean="0"/>
              <a:pPr/>
              <a:t>‹#›</a:t>
            </a:fld>
            <a:endParaRPr lang="en-US"/>
          </a:p>
        </p:txBody>
      </p:sp>
    </p:spTree>
    <p:extLst>
      <p:ext uri="{BB962C8B-B14F-4D97-AF65-F5344CB8AC3E}">
        <p14:creationId xmlns:p14="http://schemas.microsoft.com/office/powerpoint/2010/main" val="248950285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385391"/>
            <a:ext cx="11653523" cy="1494998"/>
          </a:xfrm>
          <a:noFill/>
        </p:spPr>
        <p:txBody>
          <a:bodyPr tIns="91440" bIns="91440" anchor="t" anchorCtr="0"/>
          <a:lstStyle>
            <a:lvl1pPr>
              <a:defRPr sz="47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8181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183691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451634"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4" y="4773829"/>
            <a:ext cx="1533183" cy="1635897"/>
          </a:xfrm>
          <a:prstGeom prst="rect">
            <a:avLst/>
          </a:prstGeom>
        </p:spPr>
      </p:pic>
    </p:spTree>
    <p:extLst>
      <p:ext uri="{BB962C8B-B14F-4D97-AF65-F5344CB8AC3E}">
        <p14:creationId xmlns:p14="http://schemas.microsoft.com/office/powerpoint/2010/main" val="1891132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2328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47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69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1076-3127-4433-B9BA-5DA717D6C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10AEF3-DC96-4795-8E74-DF7BE6BD9182}"/>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4" name="Footer Placeholder 3">
            <a:extLst>
              <a:ext uri="{FF2B5EF4-FFF2-40B4-BE49-F238E27FC236}">
                <a16:creationId xmlns:a16="http://schemas.microsoft.com/office/drawing/2014/main" id="{09206CD7-B127-4C8D-9A7C-6785A09400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C749CC-8E40-43C1-8D60-1A4D75B9EDB6}"/>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1941782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092" indent="0">
              <a:buNone/>
              <a:defRPr/>
            </a:lvl2pPr>
            <a:lvl3pPr marL="448182" indent="0">
              <a:buNone/>
              <a:defRPr/>
            </a:lvl3pPr>
            <a:lvl4pPr marL="672274" indent="0">
              <a:buNone/>
              <a:defRPr/>
            </a:lvl4pPr>
            <a:lvl5pPr marL="8963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10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545" lvl="0" indent="-457159">
              <a:spcBef>
                <a:spcPts val="0"/>
              </a:spcBef>
              <a:spcAft>
                <a:spcPts val="0"/>
              </a:spcAft>
              <a:buSzPts val="1800"/>
              <a:buChar char="●"/>
              <a:defRPr/>
            </a:lvl1pPr>
            <a:lvl2pPr marL="1219090" lvl="1" indent="-423295">
              <a:spcBef>
                <a:spcPts val="2133"/>
              </a:spcBef>
              <a:spcAft>
                <a:spcPts val="0"/>
              </a:spcAft>
              <a:buSzPts val="1400"/>
              <a:buChar char="○"/>
              <a:defRPr/>
            </a:lvl2pPr>
            <a:lvl3pPr marL="1828634" lvl="2" indent="-423295">
              <a:spcBef>
                <a:spcPts val="2133"/>
              </a:spcBef>
              <a:spcAft>
                <a:spcPts val="0"/>
              </a:spcAft>
              <a:buSzPts val="1400"/>
              <a:buChar char="■"/>
              <a:defRPr/>
            </a:lvl3pPr>
            <a:lvl4pPr marL="2438179" lvl="3" indent="-423295">
              <a:spcBef>
                <a:spcPts val="2133"/>
              </a:spcBef>
              <a:spcAft>
                <a:spcPts val="0"/>
              </a:spcAft>
              <a:buSzPts val="1400"/>
              <a:buChar char="●"/>
              <a:defRPr/>
            </a:lvl4pPr>
            <a:lvl5pPr marL="3047724" lvl="4" indent="-423295">
              <a:spcBef>
                <a:spcPts val="2133"/>
              </a:spcBef>
              <a:spcAft>
                <a:spcPts val="0"/>
              </a:spcAft>
              <a:buSzPts val="1400"/>
              <a:buChar char="○"/>
              <a:defRPr/>
            </a:lvl5pPr>
            <a:lvl6pPr marL="3657269" lvl="5" indent="-423295">
              <a:spcBef>
                <a:spcPts val="2133"/>
              </a:spcBef>
              <a:spcAft>
                <a:spcPts val="0"/>
              </a:spcAft>
              <a:buSzPts val="1400"/>
              <a:buChar char="■"/>
              <a:defRPr/>
            </a:lvl6pPr>
            <a:lvl7pPr marL="4266813" lvl="6" indent="-423295">
              <a:spcBef>
                <a:spcPts val="2133"/>
              </a:spcBef>
              <a:spcAft>
                <a:spcPts val="0"/>
              </a:spcAft>
              <a:buSzPts val="1400"/>
              <a:buChar char="●"/>
              <a:defRPr/>
            </a:lvl7pPr>
            <a:lvl8pPr marL="4876358" lvl="7" indent="-423295">
              <a:spcBef>
                <a:spcPts val="2133"/>
              </a:spcBef>
              <a:spcAft>
                <a:spcPts val="0"/>
              </a:spcAft>
              <a:buSzPts val="1400"/>
              <a:buChar char="○"/>
              <a:defRPr/>
            </a:lvl8pPr>
            <a:lvl9pPr marL="5485904" lvl="8" indent="-423295">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9200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673424"/>
          </a:xfrm>
          <a:prstGeom prst="rect">
            <a:avLst/>
          </a:prstGeom>
        </p:spPr>
        <p:txBody>
          <a:bodyPr spcFirstLastPara="1" wrap="square" lIns="91425" tIns="91425" rIns="91425" bIns="91425" anchor="t" anchorCtr="0"/>
          <a:lstStyle>
            <a:lvl1pPr marL="609483" lvl="0" indent="-457113">
              <a:spcBef>
                <a:spcPts val="0"/>
              </a:spcBef>
              <a:spcAft>
                <a:spcPts val="0"/>
              </a:spcAft>
              <a:buSzPts val="1800"/>
              <a:buChar char="●"/>
              <a:defRPr/>
            </a:lvl1pPr>
            <a:lvl2pPr marL="1218966" lvl="1" indent="-423252">
              <a:spcBef>
                <a:spcPts val="2133"/>
              </a:spcBef>
              <a:spcAft>
                <a:spcPts val="0"/>
              </a:spcAft>
              <a:buSzPts val="1400"/>
              <a:buChar char="○"/>
              <a:defRPr/>
            </a:lvl2pPr>
            <a:lvl3pPr marL="1828449" lvl="2" indent="-423252">
              <a:spcBef>
                <a:spcPts val="2133"/>
              </a:spcBef>
              <a:spcAft>
                <a:spcPts val="0"/>
              </a:spcAft>
              <a:buSzPts val="1400"/>
              <a:buChar char="■"/>
              <a:defRPr/>
            </a:lvl3pPr>
            <a:lvl4pPr marL="2437930" lvl="3" indent="-423252">
              <a:spcBef>
                <a:spcPts val="2133"/>
              </a:spcBef>
              <a:spcAft>
                <a:spcPts val="0"/>
              </a:spcAft>
              <a:buSzPts val="1400"/>
              <a:buChar char="●"/>
              <a:defRPr/>
            </a:lvl4pPr>
            <a:lvl5pPr marL="3047413" lvl="4" indent="-423252">
              <a:spcBef>
                <a:spcPts val="2133"/>
              </a:spcBef>
              <a:spcAft>
                <a:spcPts val="0"/>
              </a:spcAft>
              <a:buSzPts val="1400"/>
              <a:buChar char="○"/>
              <a:defRPr/>
            </a:lvl5pPr>
            <a:lvl6pPr marL="3656897" lvl="5" indent="-423252">
              <a:spcBef>
                <a:spcPts val="2133"/>
              </a:spcBef>
              <a:spcAft>
                <a:spcPts val="0"/>
              </a:spcAft>
              <a:buSzPts val="1400"/>
              <a:buChar char="■"/>
              <a:defRPr/>
            </a:lvl6pPr>
            <a:lvl7pPr marL="4266379" lvl="6" indent="-423252">
              <a:spcBef>
                <a:spcPts val="2133"/>
              </a:spcBef>
              <a:spcAft>
                <a:spcPts val="0"/>
              </a:spcAft>
              <a:buSzPts val="1400"/>
              <a:buChar char="●"/>
              <a:defRPr/>
            </a:lvl7pPr>
            <a:lvl8pPr marL="4875861" lvl="7" indent="-423252">
              <a:spcBef>
                <a:spcPts val="2133"/>
              </a:spcBef>
              <a:spcAft>
                <a:spcPts val="0"/>
              </a:spcAft>
              <a:buSzPts val="1400"/>
              <a:buChar char="○"/>
              <a:defRPr/>
            </a:lvl8pPr>
            <a:lvl9pPr marL="5485344" lvl="8" indent="-42325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8801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9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1782B-76BC-4D9B-B5FC-B3D38D59CAA0}"/>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3" name="Footer Placeholder 2">
            <a:extLst>
              <a:ext uri="{FF2B5EF4-FFF2-40B4-BE49-F238E27FC236}">
                <a16:creationId xmlns:a16="http://schemas.microsoft.com/office/drawing/2014/main" id="{309F6667-CB94-4A86-95BA-76B1CEBF17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BCBDA4-DB6D-4168-9B28-9873A5DD992B}"/>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201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26F4-52EE-4F91-91F3-3E5CBE75B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EA67E3-C7F0-4FFF-A052-ED72D81AE2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E5EE49-7A03-4870-8DE1-94E0BDA5F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6B570C-8B72-4EBE-98CC-580ADDC63E45}"/>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6" name="Footer Placeholder 5">
            <a:extLst>
              <a:ext uri="{FF2B5EF4-FFF2-40B4-BE49-F238E27FC236}">
                <a16:creationId xmlns:a16="http://schemas.microsoft.com/office/drawing/2014/main" id="{3F531F8A-9E78-4E59-87C6-A110F5281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41E5E-7524-4AFF-9148-2E8842718913}"/>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572414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98BE-279E-4BD3-9AAE-D66B5A906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0D2A4-0B8C-48B4-8E52-75BC5C11FD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4D3832-8926-4731-BE69-29D0305DD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5C166-2988-487E-9B9F-7F8559F28A8B}"/>
              </a:ext>
            </a:extLst>
          </p:cNvPr>
          <p:cNvSpPr>
            <a:spLocks noGrp="1"/>
          </p:cNvSpPr>
          <p:nvPr>
            <p:ph type="dt" sz="half" idx="10"/>
          </p:nvPr>
        </p:nvSpPr>
        <p:spPr/>
        <p:txBody>
          <a:bodyPr/>
          <a:lstStyle/>
          <a:p>
            <a:fld id="{188F642B-569C-4D72-8652-787615825BEB}" type="datetimeFigureOut">
              <a:rPr lang="en-US" smtClean="0"/>
              <a:t>3/3/2020</a:t>
            </a:fld>
            <a:endParaRPr lang="en-US"/>
          </a:p>
        </p:txBody>
      </p:sp>
      <p:sp>
        <p:nvSpPr>
          <p:cNvPr id="6" name="Footer Placeholder 5">
            <a:extLst>
              <a:ext uri="{FF2B5EF4-FFF2-40B4-BE49-F238E27FC236}">
                <a16:creationId xmlns:a16="http://schemas.microsoft.com/office/drawing/2014/main" id="{D57C2A9E-6323-4899-9D1B-636F235B12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54CD5-D1D6-43CE-AB0D-497A1D8BED23}"/>
              </a:ext>
            </a:extLst>
          </p:cNvPr>
          <p:cNvSpPr>
            <a:spLocks noGrp="1"/>
          </p:cNvSpPr>
          <p:nvPr>
            <p:ph type="sldNum" sz="quarter" idx="12"/>
          </p:nvPr>
        </p:nvSpPr>
        <p:spPr/>
        <p:txBody>
          <a:bodyPr/>
          <a:lstStyle/>
          <a:p>
            <a:fld id="{063556E3-1BF6-4CF5-B2D7-B7DDE89067EC}" type="slidenum">
              <a:rPr lang="en-US" smtClean="0"/>
              <a:t>‹#›</a:t>
            </a:fld>
            <a:endParaRPr lang="en-US"/>
          </a:p>
        </p:txBody>
      </p:sp>
    </p:spTree>
    <p:extLst>
      <p:ext uri="{BB962C8B-B14F-4D97-AF65-F5344CB8AC3E}">
        <p14:creationId xmlns:p14="http://schemas.microsoft.com/office/powerpoint/2010/main" val="3728713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image" Target="../media/image5.emf"/><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9"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1538DC-F3F1-4A1A-83FB-B01D98A9F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25555F-6418-443F-A61E-DD5A587AD6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16788-2781-44A6-A94E-22CDB8094F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F642B-569C-4D72-8652-787615825BEB}" type="datetimeFigureOut">
              <a:rPr lang="en-US" smtClean="0"/>
              <a:t>3/3/2020</a:t>
            </a:fld>
            <a:endParaRPr lang="en-US"/>
          </a:p>
        </p:txBody>
      </p:sp>
      <p:sp>
        <p:nvSpPr>
          <p:cNvPr id="5" name="Footer Placeholder 4">
            <a:extLst>
              <a:ext uri="{FF2B5EF4-FFF2-40B4-BE49-F238E27FC236}">
                <a16:creationId xmlns:a16="http://schemas.microsoft.com/office/drawing/2014/main" id="{03124011-9EE5-4FFE-A75F-0DD76D1453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5EBD7F-CBB2-428E-B1C2-6E2494EDCD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3556E3-1BF6-4CF5-B2D7-B7DDE89067EC}" type="slidenum">
              <a:rPr lang="en-US" smtClean="0"/>
              <a:t>‹#›</a:t>
            </a:fld>
            <a:endParaRPr lang="en-US"/>
          </a:p>
        </p:txBody>
      </p:sp>
    </p:spTree>
    <p:extLst>
      <p:ext uri="{BB962C8B-B14F-4D97-AF65-F5344CB8AC3E}">
        <p14:creationId xmlns:p14="http://schemas.microsoft.com/office/powerpoint/2010/main" val="3890104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5" r:id="rId15"/>
    <p:sldLayoutId id="2147483666" r:id="rId16"/>
    <p:sldLayoutId id="2147483667" r:id="rId17"/>
    <p:sldLayoutId id="2147483668" r:id="rId18"/>
    <p:sldLayoutId id="214748371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10109708" y="620044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a:t>
            </a:r>
            <a:r>
              <a:rPr lang="en-US" dirty="0" err="1"/>
              <a:t>iltaAI</a:t>
            </a:r>
            <a:endParaRPr lang="en-US" dirty="0"/>
          </a:p>
        </p:txBody>
      </p:sp>
    </p:spTree>
    <p:extLst>
      <p:ext uri="{BB962C8B-B14F-4D97-AF65-F5344CB8AC3E}">
        <p14:creationId xmlns:p14="http://schemas.microsoft.com/office/powerpoint/2010/main" val="263645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32858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9"/>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51964167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82"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7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64"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55" marR="0" indent="-224092" algn="l" defTabSz="91434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customXml" Target="../ink/ink1.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scikit-learn.org/stable/user_guid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customXml" Target="../ink/ink7.xml"/><Relationship Id="rId3" Type="http://schemas.openxmlformats.org/officeDocument/2006/relationships/image" Target="../media/image19.png"/><Relationship Id="rId7" Type="http://schemas.openxmlformats.org/officeDocument/2006/relationships/customXml" Target="../ink/ink4.xml"/><Relationship Id="rId12" Type="http://schemas.openxmlformats.org/officeDocument/2006/relationships/image" Target="../media/image32.png"/><Relationship Id="rId2" Type="http://schemas.openxmlformats.org/officeDocument/2006/relationships/notesSlide" Target="../notesSlides/notesSlide21.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customXml" Target="../ink/ink5.xml"/><Relationship Id="rId1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8.jpe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2.png"/><Relationship Id="rId17" Type="http://schemas.openxmlformats.org/officeDocument/2006/relationships/image" Target="../media/image67.jpeg"/><Relationship Id="rId2" Type="http://schemas.openxmlformats.org/officeDocument/2006/relationships/notesSlide" Target="../notesSlides/notesSlide44.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1.png"/><Relationship Id="rId5" Type="http://schemas.microsoft.com/office/2007/relationships/hdphoto" Target="../media/hdphoto1.wdp"/><Relationship Id="rId15" Type="http://schemas.openxmlformats.org/officeDocument/2006/relationships/image" Target="../media/image65.png"/><Relationship Id="rId10" Type="http://schemas.microsoft.com/office/2007/relationships/hdphoto" Target="../media/hdphoto2.wdp"/><Relationship Id="rId4" Type="http://schemas.openxmlformats.org/officeDocument/2006/relationships/image" Target="../media/image56.png"/><Relationship Id="rId9" Type="http://schemas.openxmlformats.org/officeDocument/2006/relationships/image" Target="../media/image60.png"/><Relationship Id="rId1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sv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sv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81.sv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3.wdp"/><Relationship Id="rId9" Type="http://schemas.openxmlformats.org/officeDocument/2006/relationships/image" Target="../media/image87.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6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979778"/>
            <a:ext cx="9144000" cy="553998"/>
          </a:xfrm>
        </p:spPr>
        <p:txBody>
          <a:bodyPr/>
          <a:lstStyle/>
          <a:p>
            <a:r>
              <a:rPr lang="en-US" dirty="0"/>
              <a:t>Build Smarter Applications with Microsoft AI</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Cassie Breviu</a:t>
            </a:r>
          </a:p>
          <a:p>
            <a:r>
              <a:rPr lang="en-US" dirty="0"/>
              <a:t>Cloud Developer Advocate</a:t>
            </a:r>
          </a:p>
        </p:txBody>
      </p:sp>
    </p:spTree>
    <p:extLst>
      <p:ext uri="{BB962C8B-B14F-4D97-AF65-F5344CB8AC3E}">
        <p14:creationId xmlns:p14="http://schemas.microsoft.com/office/powerpoint/2010/main" val="31170134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F8B30D1-CC33-405B-9C4B-44DF9580F8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425" t="29393"/>
          <a:stretch/>
        </p:blipFill>
        <p:spPr>
          <a:xfrm>
            <a:off x="993817" y="2354400"/>
            <a:ext cx="10204365" cy="1905702"/>
          </a:xfrm>
          <a:prstGeom prst="rect">
            <a:avLst/>
          </a:prstGeom>
        </p:spPr>
      </p:pic>
      <p:sp>
        <p:nvSpPr>
          <p:cNvPr id="3" name="Rectangle 2">
            <a:extLst>
              <a:ext uri="{FF2B5EF4-FFF2-40B4-BE49-F238E27FC236}">
                <a16:creationId xmlns:a16="http://schemas.microsoft.com/office/drawing/2014/main" id="{8D91BE74-6C7A-4179-9557-C20A821953C1}"/>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415787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F16CA3E-7D83-4678-8EDF-EE80FC6991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0950" y="2128837"/>
            <a:ext cx="4610100" cy="2600325"/>
          </a:xfrm>
          <a:prstGeom prst="rect">
            <a:avLst/>
          </a:prstGeom>
        </p:spPr>
      </p:pic>
      <p:sp>
        <p:nvSpPr>
          <p:cNvPr id="3" name="Rectangle 2">
            <a:extLst>
              <a:ext uri="{FF2B5EF4-FFF2-40B4-BE49-F238E27FC236}">
                <a16:creationId xmlns:a16="http://schemas.microsoft.com/office/drawing/2014/main" id="{457D98AF-D2C7-4AE9-8FA9-C9E151052161}"/>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77058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6952E5-883E-4448-B52B-A7D50F647205}"/>
              </a:ext>
            </a:extLst>
          </p:cNvPr>
          <p:cNvPicPr>
            <a:picLocks noChangeAspect="1"/>
          </p:cNvPicPr>
          <p:nvPr/>
        </p:nvPicPr>
        <p:blipFill>
          <a:blip r:embed="rId3"/>
          <a:stretch>
            <a:fillRect/>
          </a:stretch>
        </p:blipFill>
        <p:spPr>
          <a:xfrm>
            <a:off x="0" y="0"/>
            <a:ext cx="12192000" cy="7479862"/>
          </a:xfrm>
          <a:prstGeom prst="rect">
            <a:avLst/>
          </a:prstGeom>
        </p:spPr>
      </p:pic>
    </p:spTree>
    <p:extLst>
      <p:ext uri="{BB962C8B-B14F-4D97-AF65-F5344CB8AC3E}">
        <p14:creationId xmlns:p14="http://schemas.microsoft.com/office/powerpoint/2010/main" val="36580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9BA3-63C0-8041-A75A-851ABE1C3CDF}"/>
              </a:ext>
            </a:extLst>
          </p:cNvPr>
          <p:cNvSpPr>
            <a:spLocks noGrp="1"/>
          </p:cNvSpPr>
          <p:nvPr>
            <p:ph type="title"/>
          </p:nvPr>
        </p:nvSpPr>
        <p:spPr/>
        <p:txBody>
          <a:bodyPr/>
          <a:lstStyle/>
          <a:p>
            <a:r>
              <a:rPr lang="en-US"/>
              <a:t>Programming</a:t>
            </a:r>
          </a:p>
        </p:txBody>
      </p:sp>
      <p:sp>
        <p:nvSpPr>
          <p:cNvPr id="4" name="Rectangle 3">
            <a:extLst>
              <a:ext uri="{FF2B5EF4-FFF2-40B4-BE49-F238E27FC236}">
                <a16:creationId xmlns:a16="http://schemas.microsoft.com/office/drawing/2014/main" id="{DC27C7A6-16AA-8B48-BAEC-11E129E10BD3}"/>
              </a:ext>
            </a:extLst>
          </p:cNvPr>
          <p:cNvSpPr/>
          <p:nvPr/>
        </p:nvSpPr>
        <p:spPr bwMode="auto">
          <a:xfrm>
            <a:off x="3107780" y="1889177"/>
            <a:ext cx="5976441" cy="3079647"/>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88CBF8A-8F01-5341-8AF6-10DEADC82E43}"/>
              </a:ext>
            </a:extLst>
          </p:cNvPr>
          <p:cNvCxnSpPr/>
          <p:nvPr/>
        </p:nvCxnSpPr>
        <p:spPr>
          <a:xfrm>
            <a:off x="741905" y="2666307"/>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1EF427-E3BD-C44C-B752-CCF004BD7261}"/>
              </a:ext>
            </a:extLst>
          </p:cNvPr>
          <p:cNvCxnSpPr/>
          <p:nvPr/>
        </p:nvCxnSpPr>
        <p:spPr>
          <a:xfrm>
            <a:off x="741905" y="4223773"/>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0D9E70-E7C6-1F44-9C10-616F01987B8F}"/>
              </a:ext>
            </a:extLst>
          </p:cNvPr>
          <p:cNvCxnSpPr/>
          <p:nvPr/>
        </p:nvCxnSpPr>
        <p:spPr>
          <a:xfrm>
            <a:off x="9084221" y="3437020"/>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88C863-137C-E441-896D-785300182C01}"/>
              </a:ext>
            </a:extLst>
          </p:cNvPr>
          <p:cNvSpPr txBox="1"/>
          <p:nvPr/>
        </p:nvSpPr>
        <p:spPr>
          <a:xfrm>
            <a:off x="1243663" y="2199727"/>
            <a:ext cx="1362552" cy="369332"/>
          </a:xfrm>
          <a:prstGeom prst="rect">
            <a:avLst/>
          </a:prstGeom>
          <a:noFill/>
        </p:spPr>
        <p:txBody>
          <a:bodyPr wrap="none" lIns="0" tIns="0" rIns="0" bIns="0" rtlCol="0">
            <a:spAutoFit/>
          </a:bodyPr>
          <a:lstStyle/>
          <a:p>
            <a:pPr algn="l"/>
            <a:r>
              <a:rPr lang="en-US" sz="2400"/>
              <a:t>Algorithm</a:t>
            </a:r>
          </a:p>
        </p:txBody>
      </p:sp>
      <p:sp>
        <p:nvSpPr>
          <p:cNvPr id="10" name="TextBox 9">
            <a:extLst>
              <a:ext uri="{FF2B5EF4-FFF2-40B4-BE49-F238E27FC236}">
                <a16:creationId xmlns:a16="http://schemas.microsoft.com/office/drawing/2014/main" id="{E9F2938B-FB53-3A41-8728-4FE88A2C938D}"/>
              </a:ext>
            </a:extLst>
          </p:cNvPr>
          <p:cNvSpPr txBox="1"/>
          <p:nvPr/>
        </p:nvSpPr>
        <p:spPr>
          <a:xfrm>
            <a:off x="1607448" y="3789452"/>
            <a:ext cx="634789" cy="369332"/>
          </a:xfrm>
          <a:prstGeom prst="rect">
            <a:avLst/>
          </a:prstGeom>
          <a:noFill/>
        </p:spPr>
        <p:txBody>
          <a:bodyPr wrap="none" lIns="0" tIns="0" rIns="0" bIns="0" rtlCol="0">
            <a:spAutoFit/>
          </a:bodyPr>
          <a:lstStyle/>
          <a:p>
            <a:pPr algn="ctr"/>
            <a:r>
              <a:rPr lang="en-US" sz="2400" dirty="0"/>
              <a:t>Data</a:t>
            </a:r>
          </a:p>
        </p:txBody>
      </p:sp>
      <p:sp>
        <p:nvSpPr>
          <p:cNvPr id="11" name="TextBox 10">
            <a:extLst>
              <a:ext uri="{FF2B5EF4-FFF2-40B4-BE49-F238E27FC236}">
                <a16:creationId xmlns:a16="http://schemas.microsoft.com/office/drawing/2014/main" id="{130A18B0-C20E-2042-966F-C9F6289E1A55}"/>
              </a:ext>
            </a:extLst>
          </p:cNvPr>
          <p:cNvSpPr txBox="1"/>
          <p:nvPr/>
        </p:nvSpPr>
        <p:spPr>
          <a:xfrm>
            <a:off x="9705063" y="2965081"/>
            <a:ext cx="1124347" cy="369332"/>
          </a:xfrm>
          <a:prstGeom prst="rect">
            <a:avLst/>
          </a:prstGeom>
          <a:noFill/>
        </p:spPr>
        <p:txBody>
          <a:bodyPr wrap="none" lIns="0" tIns="0" rIns="0" bIns="0" rtlCol="0">
            <a:spAutoFit/>
          </a:bodyPr>
          <a:lstStyle/>
          <a:p>
            <a:pPr algn="l"/>
            <a:r>
              <a:rPr lang="en-US" sz="2400"/>
              <a:t>Answers</a:t>
            </a:r>
          </a:p>
        </p:txBody>
      </p:sp>
      <p:sp>
        <p:nvSpPr>
          <p:cNvPr id="12" name="Rectangle 11">
            <a:extLst>
              <a:ext uri="{FF2B5EF4-FFF2-40B4-BE49-F238E27FC236}">
                <a16:creationId xmlns:a16="http://schemas.microsoft.com/office/drawing/2014/main" id="{FB778E71-7452-4E07-AD48-55D6CD0306FF}"/>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55574422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9BA3-63C0-8041-A75A-851ABE1C3CDF}"/>
              </a:ext>
            </a:extLst>
          </p:cNvPr>
          <p:cNvSpPr>
            <a:spLocks noGrp="1"/>
          </p:cNvSpPr>
          <p:nvPr>
            <p:ph type="title"/>
          </p:nvPr>
        </p:nvSpPr>
        <p:spPr/>
        <p:txBody>
          <a:bodyPr/>
          <a:lstStyle/>
          <a:p>
            <a:r>
              <a:rPr lang="en-US"/>
              <a:t>Machine Learning</a:t>
            </a:r>
          </a:p>
        </p:txBody>
      </p:sp>
      <p:sp>
        <p:nvSpPr>
          <p:cNvPr id="4" name="Rectangle 3">
            <a:extLst>
              <a:ext uri="{FF2B5EF4-FFF2-40B4-BE49-F238E27FC236}">
                <a16:creationId xmlns:a16="http://schemas.microsoft.com/office/drawing/2014/main" id="{DC27C7A6-16AA-8B48-BAEC-11E129E10BD3}"/>
              </a:ext>
            </a:extLst>
          </p:cNvPr>
          <p:cNvSpPr/>
          <p:nvPr/>
        </p:nvSpPr>
        <p:spPr bwMode="auto">
          <a:xfrm>
            <a:off x="3107780" y="1889177"/>
            <a:ext cx="5976441" cy="3079647"/>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88CBF8A-8F01-5341-8AF6-10DEADC82E43}"/>
              </a:ext>
            </a:extLst>
          </p:cNvPr>
          <p:cNvCxnSpPr/>
          <p:nvPr/>
        </p:nvCxnSpPr>
        <p:spPr>
          <a:xfrm>
            <a:off x="741905" y="2666307"/>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1EF427-E3BD-C44C-B752-CCF004BD7261}"/>
              </a:ext>
            </a:extLst>
          </p:cNvPr>
          <p:cNvCxnSpPr/>
          <p:nvPr/>
        </p:nvCxnSpPr>
        <p:spPr>
          <a:xfrm>
            <a:off x="741905" y="4223773"/>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0D9E70-E7C6-1F44-9C10-616F01987B8F}"/>
              </a:ext>
            </a:extLst>
          </p:cNvPr>
          <p:cNvCxnSpPr/>
          <p:nvPr/>
        </p:nvCxnSpPr>
        <p:spPr>
          <a:xfrm>
            <a:off x="9084221" y="3437020"/>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88C863-137C-E441-896D-785300182C01}"/>
              </a:ext>
            </a:extLst>
          </p:cNvPr>
          <p:cNvSpPr txBox="1"/>
          <p:nvPr/>
        </p:nvSpPr>
        <p:spPr>
          <a:xfrm>
            <a:off x="9585979" y="2968686"/>
            <a:ext cx="1362552" cy="369332"/>
          </a:xfrm>
          <a:prstGeom prst="rect">
            <a:avLst/>
          </a:prstGeom>
          <a:noFill/>
        </p:spPr>
        <p:txBody>
          <a:bodyPr wrap="none" lIns="0" tIns="0" rIns="0" bIns="0" rtlCol="0">
            <a:spAutoFit/>
          </a:bodyPr>
          <a:lstStyle/>
          <a:p>
            <a:pPr algn="l"/>
            <a:r>
              <a:rPr lang="en-US" sz="2400"/>
              <a:t>Algorithm</a:t>
            </a:r>
          </a:p>
        </p:txBody>
      </p:sp>
      <p:sp>
        <p:nvSpPr>
          <p:cNvPr id="10" name="TextBox 9">
            <a:extLst>
              <a:ext uri="{FF2B5EF4-FFF2-40B4-BE49-F238E27FC236}">
                <a16:creationId xmlns:a16="http://schemas.microsoft.com/office/drawing/2014/main" id="{E9F2938B-FB53-3A41-8728-4FE88A2C938D}"/>
              </a:ext>
            </a:extLst>
          </p:cNvPr>
          <p:cNvSpPr txBox="1"/>
          <p:nvPr/>
        </p:nvSpPr>
        <p:spPr>
          <a:xfrm>
            <a:off x="1607448" y="3789452"/>
            <a:ext cx="634789" cy="369332"/>
          </a:xfrm>
          <a:prstGeom prst="rect">
            <a:avLst/>
          </a:prstGeom>
          <a:noFill/>
        </p:spPr>
        <p:txBody>
          <a:bodyPr wrap="none" lIns="0" tIns="0" rIns="0" bIns="0" rtlCol="0">
            <a:spAutoFit/>
          </a:bodyPr>
          <a:lstStyle/>
          <a:p>
            <a:pPr algn="ctr"/>
            <a:r>
              <a:rPr lang="en-US" sz="2400"/>
              <a:t>Data</a:t>
            </a:r>
          </a:p>
        </p:txBody>
      </p:sp>
      <p:sp>
        <p:nvSpPr>
          <p:cNvPr id="11" name="TextBox 10">
            <a:extLst>
              <a:ext uri="{FF2B5EF4-FFF2-40B4-BE49-F238E27FC236}">
                <a16:creationId xmlns:a16="http://schemas.microsoft.com/office/drawing/2014/main" id="{130A18B0-C20E-2042-966F-C9F6289E1A55}"/>
              </a:ext>
            </a:extLst>
          </p:cNvPr>
          <p:cNvSpPr txBox="1"/>
          <p:nvPr/>
        </p:nvSpPr>
        <p:spPr>
          <a:xfrm>
            <a:off x="1362749" y="2231985"/>
            <a:ext cx="1124347" cy="369332"/>
          </a:xfrm>
          <a:prstGeom prst="rect">
            <a:avLst/>
          </a:prstGeom>
          <a:noFill/>
        </p:spPr>
        <p:txBody>
          <a:bodyPr wrap="none" lIns="0" tIns="0" rIns="0" bIns="0" rtlCol="0">
            <a:spAutoFit/>
          </a:bodyPr>
          <a:lstStyle/>
          <a:p>
            <a:pPr algn="l"/>
            <a:r>
              <a:rPr lang="en-US" sz="2400"/>
              <a:t>Answers</a:t>
            </a:r>
          </a:p>
        </p:txBody>
      </p:sp>
      <p:sp>
        <p:nvSpPr>
          <p:cNvPr id="12" name="Rectangle 11">
            <a:extLst>
              <a:ext uri="{FF2B5EF4-FFF2-40B4-BE49-F238E27FC236}">
                <a16:creationId xmlns:a16="http://schemas.microsoft.com/office/drawing/2014/main" id="{5D3379B7-DC10-40CB-94F3-4527631A98F4}"/>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616048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9BA3-63C0-8041-A75A-851ABE1C3CDF}"/>
              </a:ext>
            </a:extLst>
          </p:cNvPr>
          <p:cNvSpPr>
            <a:spLocks noGrp="1"/>
          </p:cNvSpPr>
          <p:nvPr>
            <p:ph type="title"/>
          </p:nvPr>
        </p:nvSpPr>
        <p:spPr/>
        <p:txBody>
          <a:bodyPr/>
          <a:lstStyle/>
          <a:p>
            <a:r>
              <a:rPr lang="en-US"/>
              <a:t>Machine Learning</a:t>
            </a:r>
          </a:p>
        </p:txBody>
      </p:sp>
      <p:sp>
        <p:nvSpPr>
          <p:cNvPr id="4" name="Rectangle 3">
            <a:extLst>
              <a:ext uri="{FF2B5EF4-FFF2-40B4-BE49-F238E27FC236}">
                <a16:creationId xmlns:a16="http://schemas.microsoft.com/office/drawing/2014/main" id="{DC27C7A6-16AA-8B48-BAEC-11E129E10BD3}"/>
              </a:ext>
            </a:extLst>
          </p:cNvPr>
          <p:cNvSpPr/>
          <p:nvPr/>
        </p:nvSpPr>
        <p:spPr bwMode="auto">
          <a:xfrm>
            <a:off x="3107780" y="1889177"/>
            <a:ext cx="5976441" cy="3079647"/>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88CBF8A-8F01-5341-8AF6-10DEADC82E43}"/>
              </a:ext>
            </a:extLst>
          </p:cNvPr>
          <p:cNvCxnSpPr/>
          <p:nvPr/>
        </p:nvCxnSpPr>
        <p:spPr>
          <a:xfrm>
            <a:off x="741905" y="2666307"/>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1EF427-E3BD-C44C-B752-CCF004BD7261}"/>
              </a:ext>
            </a:extLst>
          </p:cNvPr>
          <p:cNvCxnSpPr/>
          <p:nvPr/>
        </p:nvCxnSpPr>
        <p:spPr>
          <a:xfrm>
            <a:off x="741905" y="4223773"/>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0D9E70-E7C6-1F44-9C10-616F01987B8F}"/>
              </a:ext>
            </a:extLst>
          </p:cNvPr>
          <p:cNvCxnSpPr/>
          <p:nvPr/>
        </p:nvCxnSpPr>
        <p:spPr>
          <a:xfrm>
            <a:off x="9084221" y="3437020"/>
            <a:ext cx="236587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88C863-137C-E441-896D-785300182C01}"/>
              </a:ext>
            </a:extLst>
          </p:cNvPr>
          <p:cNvSpPr txBox="1"/>
          <p:nvPr/>
        </p:nvSpPr>
        <p:spPr>
          <a:xfrm>
            <a:off x="9830401" y="2970689"/>
            <a:ext cx="873637" cy="369332"/>
          </a:xfrm>
          <a:prstGeom prst="rect">
            <a:avLst/>
          </a:prstGeom>
          <a:noFill/>
        </p:spPr>
        <p:txBody>
          <a:bodyPr wrap="none" lIns="0" tIns="0" rIns="0" bIns="0" rtlCol="0">
            <a:spAutoFit/>
          </a:bodyPr>
          <a:lstStyle/>
          <a:p>
            <a:pPr algn="l"/>
            <a:r>
              <a:rPr lang="en-US" sz="2400"/>
              <a:t>Model</a:t>
            </a:r>
          </a:p>
        </p:txBody>
      </p:sp>
      <p:sp>
        <p:nvSpPr>
          <p:cNvPr id="10" name="TextBox 9">
            <a:extLst>
              <a:ext uri="{FF2B5EF4-FFF2-40B4-BE49-F238E27FC236}">
                <a16:creationId xmlns:a16="http://schemas.microsoft.com/office/drawing/2014/main" id="{E9F2938B-FB53-3A41-8728-4FE88A2C938D}"/>
              </a:ext>
            </a:extLst>
          </p:cNvPr>
          <p:cNvSpPr txBox="1"/>
          <p:nvPr/>
        </p:nvSpPr>
        <p:spPr>
          <a:xfrm>
            <a:off x="1607448" y="3789452"/>
            <a:ext cx="634789" cy="369332"/>
          </a:xfrm>
          <a:prstGeom prst="rect">
            <a:avLst/>
          </a:prstGeom>
          <a:noFill/>
        </p:spPr>
        <p:txBody>
          <a:bodyPr wrap="none" lIns="0" tIns="0" rIns="0" bIns="0" rtlCol="0">
            <a:spAutoFit/>
          </a:bodyPr>
          <a:lstStyle/>
          <a:p>
            <a:pPr algn="ctr"/>
            <a:r>
              <a:rPr lang="en-US" sz="2400"/>
              <a:t>Data</a:t>
            </a:r>
          </a:p>
        </p:txBody>
      </p:sp>
      <p:sp>
        <p:nvSpPr>
          <p:cNvPr id="11" name="TextBox 10">
            <a:extLst>
              <a:ext uri="{FF2B5EF4-FFF2-40B4-BE49-F238E27FC236}">
                <a16:creationId xmlns:a16="http://schemas.microsoft.com/office/drawing/2014/main" id="{130A18B0-C20E-2042-966F-C9F6289E1A55}"/>
              </a:ext>
            </a:extLst>
          </p:cNvPr>
          <p:cNvSpPr txBox="1"/>
          <p:nvPr/>
        </p:nvSpPr>
        <p:spPr>
          <a:xfrm>
            <a:off x="1362749" y="2231985"/>
            <a:ext cx="1124347" cy="369332"/>
          </a:xfrm>
          <a:prstGeom prst="rect">
            <a:avLst/>
          </a:prstGeom>
          <a:noFill/>
        </p:spPr>
        <p:txBody>
          <a:bodyPr wrap="none" lIns="0" tIns="0" rIns="0" bIns="0" rtlCol="0">
            <a:spAutoFit/>
          </a:bodyPr>
          <a:lstStyle/>
          <a:p>
            <a:pPr algn="l"/>
            <a:r>
              <a:rPr lang="en-US" sz="2400"/>
              <a:t>Answers</a:t>
            </a:r>
          </a:p>
        </p:txBody>
      </p:sp>
      <p:sp>
        <p:nvSpPr>
          <p:cNvPr id="12" name="Rectangle 11">
            <a:extLst>
              <a:ext uri="{FF2B5EF4-FFF2-40B4-BE49-F238E27FC236}">
                <a16:creationId xmlns:a16="http://schemas.microsoft.com/office/drawing/2014/main" id="{9125CF30-7C60-46B6-AA9C-06AC347C8E25}"/>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8046824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9BA3-63C0-8041-A75A-851ABE1C3CDF}"/>
              </a:ext>
            </a:extLst>
          </p:cNvPr>
          <p:cNvSpPr>
            <a:spLocks noGrp="1"/>
          </p:cNvSpPr>
          <p:nvPr>
            <p:ph type="title"/>
          </p:nvPr>
        </p:nvSpPr>
        <p:spPr/>
        <p:txBody>
          <a:bodyPr/>
          <a:lstStyle/>
          <a:p>
            <a:r>
              <a:rPr lang="en-US"/>
              <a:t>Machine Learning</a:t>
            </a:r>
          </a:p>
        </p:txBody>
      </p:sp>
      <p:sp>
        <p:nvSpPr>
          <p:cNvPr id="4" name="Rectangle 3">
            <a:extLst>
              <a:ext uri="{FF2B5EF4-FFF2-40B4-BE49-F238E27FC236}">
                <a16:creationId xmlns:a16="http://schemas.microsoft.com/office/drawing/2014/main" id="{DC27C7A6-16AA-8B48-BAEC-11E129E10BD3}"/>
              </a:ext>
            </a:extLst>
          </p:cNvPr>
          <p:cNvSpPr/>
          <p:nvPr/>
        </p:nvSpPr>
        <p:spPr bwMode="auto">
          <a:xfrm>
            <a:off x="1610848" y="1816449"/>
            <a:ext cx="3875348" cy="1996959"/>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88CBF8A-8F01-5341-8AF6-10DEADC82E43}"/>
              </a:ext>
            </a:extLst>
          </p:cNvPr>
          <p:cNvCxnSpPr>
            <a:cxnSpLocks/>
          </p:cNvCxnSpPr>
          <p:nvPr/>
        </p:nvCxnSpPr>
        <p:spPr>
          <a:xfrm>
            <a:off x="471780" y="2448127"/>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1EF427-E3BD-C44C-B752-CCF004BD7261}"/>
              </a:ext>
            </a:extLst>
          </p:cNvPr>
          <p:cNvCxnSpPr>
            <a:cxnSpLocks/>
          </p:cNvCxnSpPr>
          <p:nvPr/>
        </p:nvCxnSpPr>
        <p:spPr>
          <a:xfrm>
            <a:off x="471780" y="3288725"/>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0D9E70-E7C6-1F44-9C10-616F01987B8F}"/>
              </a:ext>
            </a:extLst>
          </p:cNvPr>
          <p:cNvCxnSpPr>
            <a:cxnSpLocks/>
          </p:cNvCxnSpPr>
          <p:nvPr/>
        </p:nvCxnSpPr>
        <p:spPr>
          <a:xfrm>
            <a:off x="5486196" y="2868975"/>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88C863-137C-E441-896D-785300182C01}"/>
              </a:ext>
            </a:extLst>
          </p:cNvPr>
          <p:cNvSpPr txBox="1"/>
          <p:nvPr/>
        </p:nvSpPr>
        <p:spPr>
          <a:xfrm>
            <a:off x="5573355" y="2537585"/>
            <a:ext cx="851989" cy="307777"/>
          </a:xfrm>
          <a:prstGeom prst="rect">
            <a:avLst/>
          </a:prstGeom>
          <a:noFill/>
        </p:spPr>
        <p:txBody>
          <a:bodyPr wrap="square" lIns="0" tIns="0" rIns="0" bIns="0" rtlCol="0">
            <a:spAutoFit/>
          </a:bodyPr>
          <a:lstStyle/>
          <a:p>
            <a:pPr algn="l"/>
            <a:r>
              <a:rPr lang="en-US" sz="2000"/>
              <a:t>Model</a:t>
            </a:r>
          </a:p>
        </p:txBody>
      </p:sp>
      <p:sp>
        <p:nvSpPr>
          <p:cNvPr id="10" name="TextBox 9">
            <a:extLst>
              <a:ext uri="{FF2B5EF4-FFF2-40B4-BE49-F238E27FC236}">
                <a16:creationId xmlns:a16="http://schemas.microsoft.com/office/drawing/2014/main" id="{E9F2938B-FB53-3A41-8728-4FE88A2C938D}"/>
              </a:ext>
            </a:extLst>
          </p:cNvPr>
          <p:cNvSpPr txBox="1"/>
          <p:nvPr/>
        </p:nvSpPr>
        <p:spPr>
          <a:xfrm>
            <a:off x="471779" y="2941702"/>
            <a:ext cx="768066" cy="307777"/>
          </a:xfrm>
          <a:prstGeom prst="rect">
            <a:avLst/>
          </a:prstGeom>
          <a:noFill/>
        </p:spPr>
        <p:txBody>
          <a:bodyPr wrap="square" lIns="0" tIns="0" rIns="0" bIns="0" rtlCol="0">
            <a:spAutoFit/>
          </a:bodyPr>
          <a:lstStyle/>
          <a:p>
            <a:pPr algn="ctr"/>
            <a:r>
              <a:rPr lang="en-US" sz="2000"/>
              <a:t>Data</a:t>
            </a:r>
          </a:p>
        </p:txBody>
      </p:sp>
      <p:sp>
        <p:nvSpPr>
          <p:cNvPr id="11" name="TextBox 10">
            <a:extLst>
              <a:ext uri="{FF2B5EF4-FFF2-40B4-BE49-F238E27FC236}">
                <a16:creationId xmlns:a16="http://schemas.microsoft.com/office/drawing/2014/main" id="{130A18B0-C20E-2042-966F-C9F6289E1A55}"/>
              </a:ext>
            </a:extLst>
          </p:cNvPr>
          <p:cNvSpPr txBox="1"/>
          <p:nvPr/>
        </p:nvSpPr>
        <p:spPr>
          <a:xfrm>
            <a:off x="286278" y="2109243"/>
            <a:ext cx="1139067" cy="307777"/>
          </a:xfrm>
          <a:prstGeom prst="rect">
            <a:avLst/>
          </a:prstGeom>
          <a:noFill/>
        </p:spPr>
        <p:txBody>
          <a:bodyPr wrap="square" lIns="0" tIns="0" rIns="0" bIns="0" rtlCol="0">
            <a:spAutoFit/>
          </a:bodyPr>
          <a:lstStyle/>
          <a:p>
            <a:pPr algn="ctr"/>
            <a:r>
              <a:rPr lang="en-US" sz="2000"/>
              <a:t>Answers</a:t>
            </a:r>
          </a:p>
        </p:txBody>
      </p:sp>
      <p:sp>
        <p:nvSpPr>
          <p:cNvPr id="12" name="Rectangle 11">
            <a:extLst>
              <a:ext uri="{FF2B5EF4-FFF2-40B4-BE49-F238E27FC236}">
                <a16:creationId xmlns:a16="http://schemas.microsoft.com/office/drawing/2014/main" id="{6170E571-8AB9-44CC-BA1E-7D642099794F}"/>
              </a:ext>
            </a:extLst>
          </p:cNvPr>
          <p:cNvSpPr/>
          <p:nvPr/>
        </p:nvSpPr>
        <p:spPr>
          <a:xfrm>
            <a:off x="10122271" y="6394193"/>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077986234"/>
      </p:ext>
    </p:extLst>
  </p:cSld>
  <p:clrMapOvr>
    <a:masterClrMapping/>
  </p:clrMapOvr>
  <mc:AlternateContent xmlns:mc="http://schemas.openxmlformats.org/markup-compatibility/2006" xmlns:p159="http://schemas.microsoft.com/office/powerpoint/2015/09/main">
    <mc:Choice Requires="p159">
      <p:transition spd="slow" advTm="10">
        <p159:morph option="byObject"/>
      </p:transition>
    </mc:Choice>
    <mc:Fallback xmlns="">
      <p:transition spd="slow" advTm="1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9BA3-63C0-8041-A75A-851ABE1C3CDF}"/>
              </a:ext>
            </a:extLst>
          </p:cNvPr>
          <p:cNvSpPr>
            <a:spLocks noGrp="1"/>
          </p:cNvSpPr>
          <p:nvPr>
            <p:ph type="title"/>
          </p:nvPr>
        </p:nvSpPr>
        <p:spPr/>
        <p:txBody>
          <a:bodyPr/>
          <a:lstStyle/>
          <a:p>
            <a:r>
              <a:rPr lang="en-US"/>
              <a:t>Machine Learning</a:t>
            </a:r>
          </a:p>
        </p:txBody>
      </p:sp>
      <p:sp>
        <p:nvSpPr>
          <p:cNvPr id="4" name="Rectangle 3">
            <a:extLst>
              <a:ext uri="{FF2B5EF4-FFF2-40B4-BE49-F238E27FC236}">
                <a16:creationId xmlns:a16="http://schemas.microsoft.com/office/drawing/2014/main" id="{DC27C7A6-16AA-8B48-BAEC-11E129E10BD3}"/>
              </a:ext>
            </a:extLst>
          </p:cNvPr>
          <p:cNvSpPr/>
          <p:nvPr/>
        </p:nvSpPr>
        <p:spPr bwMode="auto">
          <a:xfrm>
            <a:off x="1610848" y="1816449"/>
            <a:ext cx="3875348" cy="1996959"/>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88CBF8A-8F01-5341-8AF6-10DEADC82E43}"/>
              </a:ext>
            </a:extLst>
          </p:cNvPr>
          <p:cNvCxnSpPr>
            <a:cxnSpLocks/>
          </p:cNvCxnSpPr>
          <p:nvPr/>
        </p:nvCxnSpPr>
        <p:spPr>
          <a:xfrm>
            <a:off x="471780" y="2448127"/>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1EF427-E3BD-C44C-B752-CCF004BD7261}"/>
              </a:ext>
            </a:extLst>
          </p:cNvPr>
          <p:cNvCxnSpPr>
            <a:cxnSpLocks/>
          </p:cNvCxnSpPr>
          <p:nvPr/>
        </p:nvCxnSpPr>
        <p:spPr>
          <a:xfrm>
            <a:off x="471780" y="3288725"/>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0D9E70-E7C6-1F44-9C10-616F01987B8F}"/>
              </a:ext>
            </a:extLst>
          </p:cNvPr>
          <p:cNvCxnSpPr>
            <a:cxnSpLocks/>
          </p:cNvCxnSpPr>
          <p:nvPr/>
        </p:nvCxnSpPr>
        <p:spPr>
          <a:xfrm>
            <a:off x="5486196" y="3537443"/>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76A28B-D519-354A-B146-97D09E86A87F}"/>
              </a:ext>
            </a:extLst>
          </p:cNvPr>
          <p:cNvSpPr/>
          <p:nvPr/>
        </p:nvSpPr>
        <p:spPr bwMode="auto">
          <a:xfrm>
            <a:off x="6625264" y="2910283"/>
            <a:ext cx="3875348" cy="1996959"/>
          </a:xfrm>
          <a:prstGeom prst="rect">
            <a:avLst/>
          </a:prstGeom>
          <a:solidFill>
            <a:schemeClr val="accent3"/>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7DFC331B-D7A6-0D48-96ED-0793A599223A}"/>
              </a:ext>
            </a:extLst>
          </p:cNvPr>
          <p:cNvCxnSpPr>
            <a:cxnSpLocks/>
          </p:cNvCxnSpPr>
          <p:nvPr/>
        </p:nvCxnSpPr>
        <p:spPr>
          <a:xfrm>
            <a:off x="5486196" y="4382560"/>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E5B628-5346-A540-A3A1-09E22F661DD0}"/>
              </a:ext>
            </a:extLst>
          </p:cNvPr>
          <p:cNvCxnSpPr>
            <a:cxnSpLocks/>
          </p:cNvCxnSpPr>
          <p:nvPr/>
        </p:nvCxnSpPr>
        <p:spPr>
          <a:xfrm>
            <a:off x="10500612" y="3907487"/>
            <a:ext cx="1139067"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C317A9-0FD5-C648-AB15-D018A0949F8E}"/>
              </a:ext>
            </a:extLst>
          </p:cNvPr>
          <p:cNvSpPr txBox="1"/>
          <p:nvPr/>
        </p:nvSpPr>
        <p:spPr>
          <a:xfrm>
            <a:off x="10587771" y="3478207"/>
            <a:ext cx="1333240" cy="307777"/>
          </a:xfrm>
          <a:prstGeom prst="rect">
            <a:avLst/>
          </a:prstGeom>
          <a:noFill/>
        </p:spPr>
        <p:txBody>
          <a:bodyPr wrap="square" lIns="0" tIns="0" rIns="0" bIns="0" rtlCol="0">
            <a:spAutoFit/>
          </a:bodyPr>
          <a:lstStyle/>
          <a:p>
            <a:pPr algn="l"/>
            <a:r>
              <a:rPr lang="en-US" sz="2000"/>
              <a:t>Predictions</a:t>
            </a:r>
          </a:p>
        </p:txBody>
      </p:sp>
      <p:sp>
        <p:nvSpPr>
          <p:cNvPr id="18" name="TextBox 17">
            <a:extLst>
              <a:ext uri="{FF2B5EF4-FFF2-40B4-BE49-F238E27FC236}">
                <a16:creationId xmlns:a16="http://schemas.microsoft.com/office/drawing/2014/main" id="{905D89AC-6CF9-9945-AE89-0F44DA3BDAB7}"/>
              </a:ext>
            </a:extLst>
          </p:cNvPr>
          <p:cNvSpPr txBox="1"/>
          <p:nvPr/>
        </p:nvSpPr>
        <p:spPr>
          <a:xfrm>
            <a:off x="5566737" y="4035537"/>
            <a:ext cx="687524" cy="307777"/>
          </a:xfrm>
          <a:prstGeom prst="rect">
            <a:avLst/>
          </a:prstGeom>
          <a:noFill/>
        </p:spPr>
        <p:txBody>
          <a:bodyPr wrap="square" lIns="0" tIns="0" rIns="0" bIns="0" rtlCol="0">
            <a:spAutoFit/>
          </a:bodyPr>
          <a:lstStyle/>
          <a:p>
            <a:pPr algn="ctr"/>
            <a:r>
              <a:rPr lang="en-US" sz="2000"/>
              <a:t>Data</a:t>
            </a:r>
          </a:p>
        </p:txBody>
      </p:sp>
      <p:sp>
        <p:nvSpPr>
          <p:cNvPr id="20" name="TextBox 19">
            <a:extLst>
              <a:ext uri="{FF2B5EF4-FFF2-40B4-BE49-F238E27FC236}">
                <a16:creationId xmlns:a16="http://schemas.microsoft.com/office/drawing/2014/main" id="{CB7D884F-F52A-6F41-B0FB-0B056995D9E3}"/>
              </a:ext>
            </a:extLst>
          </p:cNvPr>
          <p:cNvSpPr txBox="1"/>
          <p:nvPr/>
        </p:nvSpPr>
        <p:spPr>
          <a:xfrm>
            <a:off x="5573355" y="3182350"/>
            <a:ext cx="851989" cy="307777"/>
          </a:xfrm>
          <a:prstGeom prst="rect">
            <a:avLst/>
          </a:prstGeom>
          <a:noFill/>
        </p:spPr>
        <p:txBody>
          <a:bodyPr wrap="square" lIns="0" tIns="0" rIns="0" bIns="0" rtlCol="0">
            <a:spAutoFit/>
          </a:bodyPr>
          <a:lstStyle/>
          <a:p>
            <a:pPr algn="l"/>
            <a:r>
              <a:rPr lang="en-US" sz="2000"/>
              <a:t>Model</a:t>
            </a:r>
          </a:p>
        </p:txBody>
      </p:sp>
      <p:sp>
        <p:nvSpPr>
          <p:cNvPr id="21" name="TextBox 20">
            <a:extLst>
              <a:ext uri="{FF2B5EF4-FFF2-40B4-BE49-F238E27FC236}">
                <a16:creationId xmlns:a16="http://schemas.microsoft.com/office/drawing/2014/main" id="{34258229-E76A-A84C-9868-E0BC690DCC87}"/>
              </a:ext>
            </a:extLst>
          </p:cNvPr>
          <p:cNvSpPr txBox="1"/>
          <p:nvPr/>
        </p:nvSpPr>
        <p:spPr>
          <a:xfrm>
            <a:off x="471779" y="2941702"/>
            <a:ext cx="768066" cy="307777"/>
          </a:xfrm>
          <a:prstGeom prst="rect">
            <a:avLst/>
          </a:prstGeom>
          <a:noFill/>
        </p:spPr>
        <p:txBody>
          <a:bodyPr wrap="square" lIns="0" tIns="0" rIns="0" bIns="0" rtlCol="0">
            <a:spAutoFit/>
          </a:bodyPr>
          <a:lstStyle/>
          <a:p>
            <a:pPr algn="ctr"/>
            <a:r>
              <a:rPr lang="en-US" sz="2000"/>
              <a:t>Data</a:t>
            </a:r>
          </a:p>
        </p:txBody>
      </p:sp>
      <p:sp>
        <p:nvSpPr>
          <p:cNvPr id="22" name="TextBox 21">
            <a:extLst>
              <a:ext uri="{FF2B5EF4-FFF2-40B4-BE49-F238E27FC236}">
                <a16:creationId xmlns:a16="http://schemas.microsoft.com/office/drawing/2014/main" id="{AAA91998-0ED2-884C-85DA-7B728F84F6CD}"/>
              </a:ext>
            </a:extLst>
          </p:cNvPr>
          <p:cNvSpPr txBox="1"/>
          <p:nvPr/>
        </p:nvSpPr>
        <p:spPr>
          <a:xfrm>
            <a:off x="286278" y="2109243"/>
            <a:ext cx="1139067" cy="307777"/>
          </a:xfrm>
          <a:prstGeom prst="rect">
            <a:avLst/>
          </a:prstGeom>
          <a:noFill/>
        </p:spPr>
        <p:txBody>
          <a:bodyPr wrap="square" lIns="0" tIns="0" rIns="0" bIns="0" rtlCol="0">
            <a:spAutoFit/>
          </a:bodyPr>
          <a:lstStyle/>
          <a:p>
            <a:pPr algn="ctr"/>
            <a:r>
              <a:rPr lang="en-US" sz="2000"/>
              <a:t>Answers</a:t>
            </a:r>
          </a:p>
        </p:txBody>
      </p:sp>
      <p:sp>
        <p:nvSpPr>
          <p:cNvPr id="19" name="Rectangle 18">
            <a:extLst>
              <a:ext uri="{FF2B5EF4-FFF2-40B4-BE49-F238E27FC236}">
                <a16:creationId xmlns:a16="http://schemas.microsoft.com/office/drawing/2014/main" id="{6BB059A9-EC09-455A-BC50-5DBD258CEF4C}"/>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589561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F16CA3E-7D83-4678-8EDF-EE80FC6991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0950" y="2128837"/>
            <a:ext cx="4610100" cy="2600325"/>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8BA7D33-91FD-43F3-88E0-A1F3078734CE}"/>
                  </a:ext>
                </a:extLst>
              </p14:cNvPr>
              <p14:cNvContentPartPr/>
              <p14:nvPr/>
            </p14:nvContentPartPr>
            <p14:xfrm>
              <a:off x="3202648" y="5169582"/>
              <a:ext cx="1147320" cy="897480"/>
            </p14:xfrm>
          </p:contentPart>
        </mc:Choice>
        <mc:Fallback xmlns="">
          <p:pic>
            <p:nvPicPr>
              <p:cNvPr id="5" name="Ink 4">
                <a:extLst>
                  <a:ext uri="{FF2B5EF4-FFF2-40B4-BE49-F238E27FC236}">
                    <a16:creationId xmlns:a16="http://schemas.microsoft.com/office/drawing/2014/main" id="{08BA7D33-91FD-43F3-88E0-A1F3078734CE}"/>
                  </a:ext>
                </a:extLst>
              </p:cNvPr>
              <p:cNvPicPr/>
              <p:nvPr/>
            </p:nvPicPr>
            <p:blipFill>
              <a:blip r:embed="rId6"/>
              <a:stretch>
                <a:fillRect/>
              </a:stretch>
            </p:blipFill>
            <p:spPr>
              <a:xfrm>
                <a:off x="3167008" y="5133928"/>
                <a:ext cx="1218960" cy="969149"/>
              </a:xfrm>
              <a:prstGeom prst="rect">
                <a:avLst/>
              </a:prstGeom>
            </p:spPr>
          </p:pic>
        </mc:Fallback>
      </mc:AlternateContent>
      <p:sp>
        <p:nvSpPr>
          <p:cNvPr id="4" name="Rectangle 3">
            <a:extLst>
              <a:ext uri="{FF2B5EF4-FFF2-40B4-BE49-F238E27FC236}">
                <a16:creationId xmlns:a16="http://schemas.microsoft.com/office/drawing/2014/main" id="{8C41DCEA-1EB1-4104-BE2A-23DFA77462D2}"/>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520406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092C-708A-4200-BA1E-D00EDE5854F7}"/>
              </a:ext>
            </a:extLst>
          </p:cNvPr>
          <p:cNvSpPr>
            <a:spLocks noGrp="1"/>
          </p:cNvSpPr>
          <p:nvPr>
            <p:ph type="title"/>
          </p:nvPr>
        </p:nvSpPr>
        <p:spPr/>
        <p:txBody>
          <a:bodyPr/>
          <a:lstStyle/>
          <a:p>
            <a:r>
              <a:rPr lang="en-US" dirty="0" err="1"/>
              <a:t>scikit</a:t>
            </a:r>
            <a:r>
              <a:rPr lang="en-US" dirty="0"/>
              <a:t>-learn – classifiers </a:t>
            </a:r>
          </a:p>
        </p:txBody>
      </p:sp>
      <p:pic>
        <p:nvPicPr>
          <p:cNvPr id="3" name="Picture 2">
            <a:extLst>
              <a:ext uri="{FF2B5EF4-FFF2-40B4-BE49-F238E27FC236}">
                <a16:creationId xmlns:a16="http://schemas.microsoft.com/office/drawing/2014/main" id="{BB4257F7-5FE4-49BA-B66E-AADFF8ECFDEA}"/>
              </a:ext>
            </a:extLst>
          </p:cNvPr>
          <p:cNvPicPr>
            <a:picLocks noChangeAspect="1"/>
          </p:cNvPicPr>
          <p:nvPr/>
        </p:nvPicPr>
        <p:blipFill rotWithShape="1">
          <a:blip r:embed="rId3"/>
          <a:srcRect b="50000"/>
          <a:stretch/>
        </p:blipFill>
        <p:spPr>
          <a:xfrm>
            <a:off x="1268026" y="2075330"/>
            <a:ext cx="4653643" cy="3429000"/>
          </a:xfrm>
          <a:prstGeom prst="rect">
            <a:avLst/>
          </a:prstGeom>
        </p:spPr>
      </p:pic>
      <p:pic>
        <p:nvPicPr>
          <p:cNvPr id="6" name="Picture 5">
            <a:extLst>
              <a:ext uri="{FF2B5EF4-FFF2-40B4-BE49-F238E27FC236}">
                <a16:creationId xmlns:a16="http://schemas.microsoft.com/office/drawing/2014/main" id="{2B863653-AEC7-42E1-800D-92092CF5F932}"/>
              </a:ext>
            </a:extLst>
          </p:cNvPr>
          <p:cNvPicPr>
            <a:picLocks noChangeAspect="1"/>
          </p:cNvPicPr>
          <p:nvPr/>
        </p:nvPicPr>
        <p:blipFill rotWithShape="1">
          <a:blip r:embed="rId3"/>
          <a:srcRect t="50000"/>
          <a:stretch/>
        </p:blipFill>
        <p:spPr>
          <a:xfrm>
            <a:off x="6525825" y="2075330"/>
            <a:ext cx="4653643" cy="3429000"/>
          </a:xfrm>
          <a:prstGeom prst="rect">
            <a:avLst/>
          </a:prstGeom>
        </p:spPr>
      </p:pic>
      <p:sp>
        <p:nvSpPr>
          <p:cNvPr id="7" name="TextBox 6">
            <a:extLst>
              <a:ext uri="{FF2B5EF4-FFF2-40B4-BE49-F238E27FC236}">
                <a16:creationId xmlns:a16="http://schemas.microsoft.com/office/drawing/2014/main" id="{174C0276-A861-48C1-BE81-1ED16BEA4D3B}"/>
              </a:ext>
            </a:extLst>
          </p:cNvPr>
          <p:cNvSpPr txBox="1"/>
          <p:nvPr/>
        </p:nvSpPr>
        <p:spPr>
          <a:xfrm>
            <a:off x="591748" y="6123543"/>
            <a:ext cx="5329921" cy="369332"/>
          </a:xfrm>
          <a:prstGeom prst="rect">
            <a:avLst/>
          </a:prstGeom>
          <a:noFill/>
        </p:spPr>
        <p:txBody>
          <a:bodyPr wrap="none" rtlCol="0">
            <a:spAutoFit/>
          </a:bodyPr>
          <a:lstStyle/>
          <a:p>
            <a:r>
              <a:rPr lang="en-US" dirty="0"/>
              <a:t>source: </a:t>
            </a:r>
            <a:r>
              <a:rPr lang="en-US" dirty="0">
                <a:hlinkClick r:id="rId4"/>
              </a:rPr>
              <a:t>https://scikit-learn.org/stable/user_guide.html</a:t>
            </a:r>
            <a:endParaRPr lang="en-US" dirty="0"/>
          </a:p>
        </p:txBody>
      </p:sp>
      <p:grpSp>
        <p:nvGrpSpPr>
          <p:cNvPr id="8" name="Group 7">
            <a:extLst>
              <a:ext uri="{FF2B5EF4-FFF2-40B4-BE49-F238E27FC236}">
                <a16:creationId xmlns:a16="http://schemas.microsoft.com/office/drawing/2014/main" id="{A64D9641-D89F-4665-A794-D1E74F7E136B}"/>
              </a:ext>
            </a:extLst>
          </p:cNvPr>
          <p:cNvGrpSpPr/>
          <p:nvPr/>
        </p:nvGrpSpPr>
        <p:grpSpPr>
          <a:xfrm>
            <a:off x="8847683" y="365125"/>
            <a:ext cx="2887756" cy="2250422"/>
            <a:chOff x="3202648" y="2128837"/>
            <a:chExt cx="5198402" cy="3938225"/>
          </a:xfrm>
        </p:grpSpPr>
        <p:pic>
          <p:nvPicPr>
            <p:cNvPr id="9" name="Graphic 8">
              <a:extLst>
                <a:ext uri="{FF2B5EF4-FFF2-40B4-BE49-F238E27FC236}">
                  <a16:creationId xmlns:a16="http://schemas.microsoft.com/office/drawing/2014/main" id="{19BB260E-FD88-4ED5-BACE-506B8D1B64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0950" y="2128837"/>
              <a:ext cx="4610100" cy="2600325"/>
            </a:xfrm>
            <a:prstGeom prst="rect">
              <a:avLst/>
            </a:prstGeom>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5A352CD7-A8C6-432E-B041-C1517FEADFDD}"/>
                    </a:ext>
                  </a:extLst>
                </p14:cNvPr>
                <p14:cNvContentPartPr/>
                <p14:nvPr/>
              </p14:nvContentPartPr>
              <p14:xfrm>
                <a:off x="3202648" y="5169582"/>
                <a:ext cx="1147320" cy="897480"/>
              </p14:xfrm>
            </p:contentPart>
          </mc:Choice>
          <mc:Fallback xmlns="">
            <p:pic>
              <p:nvPicPr>
                <p:cNvPr id="10" name="Ink 9">
                  <a:extLst>
                    <a:ext uri="{FF2B5EF4-FFF2-40B4-BE49-F238E27FC236}">
                      <a16:creationId xmlns:a16="http://schemas.microsoft.com/office/drawing/2014/main" id="{5A352CD7-A8C6-432E-B041-C1517FEADFDD}"/>
                    </a:ext>
                  </a:extLst>
                </p:cNvPr>
                <p:cNvPicPr/>
                <p:nvPr/>
              </p:nvPicPr>
              <p:blipFill>
                <a:blip r:embed="rId8"/>
                <a:stretch>
                  <a:fillRect/>
                </a:stretch>
              </p:blipFill>
              <p:spPr>
                <a:xfrm>
                  <a:off x="3138512" y="5107231"/>
                  <a:ext cx="1276240" cy="1022812"/>
                </a:xfrm>
                <a:prstGeom prst="rect">
                  <a:avLst/>
                </a:prstGeom>
              </p:spPr>
            </p:pic>
          </mc:Fallback>
        </mc:AlternateContent>
      </p:grpSp>
      <p:sp>
        <p:nvSpPr>
          <p:cNvPr id="11" name="Rectangle 10">
            <a:extLst>
              <a:ext uri="{FF2B5EF4-FFF2-40B4-BE49-F238E27FC236}">
                <a16:creationId xmlns:a16="http://schemas.microsoft.com/office/drawing/2014/main" id="{30A5A6CF-7EBF-400D-80C7-43881E03D423}"/>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25542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3007-CF78-4825-B280-34C25D2A791B}"/>
              </a:ext>
            </a:extLst>
          </p:cNvPr>
          <p:cNvSpPr>
            <a:spLocks noGrp="1"/>
          </p:cNvSpPr>
          <p:nvPr>
            <p:ph type="ctrTitle"/>
          </p:nvPr>
        </p:nvSpPr>
        <p:spPr>
          <a:xfrm>
            <a:off x="6746628" y="1783959"/>
            <a:ext cx="4645250" cy="2889114"/>
          </a:xfrm>
        </p:spPr>
        <p:txBody>
          <a:bodyPr anchor="b">
            <a:normAutofit/>
          </a:bodyPr>
          <a:lstStyle/>
          <a:p>
            <a:pPr algn="l"/>
            <a:r>
              <a:rPr lang="en-US" dirty="0"/>
              <a:t>Cassie Breviu</a:t>
            </a:r>
            <a:br>
              <a:rPr lang="en-US" dirty="0"/>
            </a:br>
            <a:endParaRPr lang="en-US" dirty="0"/>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wearing a black shirt&#10;&#10;Description automatically generated">
            <a:extLst>
              <a:ext uri="{FF2B5EF4-FFF2-40B4-BE49-F238E27FC236}">
                <a16:creationId xmlns:a16="http://schemas.microsoft.com/office/drawing/2014/main" id="{15186281-0CAA-4A66-96B6-BB49312BBA4E}"/>
              </a:ext>
            </a:extLst>
          </p:cNvPr>
          <p:cNvPicPr>
            <a:picLocks noChangeAspect="1"/>
          </p:cNvPicPr>
          <p:nvPr/>
        </p:nvPicPr>
        <p:blipFill rotWithShape="1">
          <a:blip r:embed="rId3">
            <a:extLst>
              <a:ext uri="{28A0092B-C50C-407E-A947-70E740481C1C}">
                <a14:useLocalDpi xmlns:a14="http://schemas.microsoft.com/office/drawing/2010/main" val="0"/>
              </a:ext>
            </a:extLst>
          </a:blip>
          <a:srcRect l="5818" r="8320" b="2"/>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TextBox 5">
            <a:extLst>
              <a:ext uri="{FF2B5EF4-FFF2-40B4-BE49-F238E27FC236}">
                <a16:creationId xmlns:a16="http://schemas.microsoft.com/office/drawing/2014/main" id="{A648A0D0-2903-4F43-9E3F-667BB2BCE0D9}"/>
              </a:ext>
            </a:extLst>
          </p:cNvPr>
          <p:cNvSpPr txBox="1"/>
          <p:nvPr/>
        </p:nvSpPr>
        <p:spPr>
          <a:xfrm>
            <a:off x="7049953" y="3740150"/>
            <a:ext cx="4038600" cy="369332"/>
          </a:xfrm>
          <a:prstGeom prst="rect">
            <a:avLst/>
          </a:prstGeom>
          <a:noFill/>
        </p:spPr>
        <p:txBody>
          <a:bodyPr wrap="square" rtlCol="0">
            <a:spAutoFit/>
          </a:bodyPr>
          <a:lstStyle/>
          <a:p>
            <a:r>
              <a:rPr lang="en-US" dirty="0"/>
              <a:t>Cloud Developer Advocate at Microsoft</a:t>
            </a:r>
          </a:p>
        </p:txBody>
      </p:sp>
      <p:sp>
        <p:nvSpPr>
          <p:cNvPr id="7" name="TextBox 6">
            <a:extLst>
              <a:ext uri="{FF2B5EF4-FFF2-40B4-BE49-F238E27FC236}">
                <a16:creationId xmlns:a16="http://schemas.microsoft.com/office/drawing/2014/main" id="{72D6537F-BD28-45BF-8B42-E6649F8C1B8C}"/>
              </a:ext>
            </a:extLst>
          </p:cNvPr>
          <p:cNvSpPr txBox="1"/>
          <p:nvPr/>
        </p:nvSpPr>
        <p:spPr>
          <a:xfrm>
            <a:off x="8401028" y="4109482"/>
            <a:ext cx="2990850" cy="646331"/>
          </a:xfrm>
          <a:prstGeom prst="rect">
            <a:avLst/>
          </a:prstGeom>
          <a:noFill/>
        </p:spPr>
        <p:txBody>
          <a:bodyPr wrap="square" rtlCol="0">
            <a:spAutoFit/>
          </a:bodyPr>
          <a:lstStyle/>
          <a:p>
            <a:r>
              <a:rPr lang="en-US" dirty="0"/>
              <a:t>Twitter me @</a:t>
            </a:r>
            <a:r>
              <a:rPr lang="en-US" dirty="0" err="1"/>
              <a:t>cassieview</a:t>
            </a:r>
            <a:endParaRPr lang="en-US" dirty="0"/>
          </a:p>
          <a:p>
            <a:endParaRPr lang="en-US" dirty="0"/>
          </a:p>
        </p:txBody>
      </p:sp>
      <p:sp>
        <p:nvSpPr>
          <p:cNvPr id="8" name="Rectangle 7">
            <a:extLst>
              <a:ext uri="{FF2B5EF4-FFF2-40B4-BE49-F238E27FC236}">
                <a16:creationId xmlns:a16="http://schemas.microsoft.com/office/drawing/2014/main" id="{4A486CDC-0ECD-4EC3-9ADD-9763430D1884}"/>
              </a:ext>
            </a:extLst>
          </p:cNvPr>
          <p:cNvSpPr/>
          <p:nvPr/>
        </p:nvSpPr>
        <p:spPr>
          <a:xfrm>
            <a:off x="10117468" y="6377767"/>
            <a:ext cx="1633781"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345419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9AC87-9591-4662-8324-122B88C6DFD4}"/>
              </a:ext>
            </a:extLst>
          </p:cNvPr>
          <p:cNvSpPr>
            <a:spLocks noGrp="1"/>
          </p:cNvSpPr>
          <p:nvPr>
            <p:ph type="title"/>
          </p:nvPr>
        </p:nvSpPr>
        <p:spPr/>
        <p:txBody>
          <a:bodyPr/>
          <a:lstStyle/>
          <a:p>
            <a:r>
              <a:rPr lang="en-US" dirty="0" err="1"/>
              <a:t>scikit</a:t>
            </a:r>
            <a:r>
              <a:rPr lang="en-US" dirty="0"/>
              <a:t>-learn – concepts </a:t>
            </a:r>
          </a:p>
        </p:txBody>
      </p:sp>
      <p:sp>
        <p:nvSpPr>
          <p:cNvPr id="45" name="TextBox 44">
            <a:extLst>
              <a:ext uri="{FF2B5EF4-FFF2-40B4-BE49-F238E27FC236}">
                <a16:creationId xmlns:a16="http://schemas.microsoft.com/office/drawing/2014/main" id="{BDF465B8-7CA8-4845-91E9-18F5B7142FB4}"/>
              </a:ext>
            </a:extLst>
          </p:cNvPr>
          <p:cNvSpPr txBox="1"/>
          <p:nvPr/>
        </p:nvSpPr>
        <p:spPr>
          <a:xfrm>
            <a:off x="418953" y="3689515"/>
            <a:ext cx="58978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“pick” the function “shape” – in </a:t>
            </a:r>
            <a:r>
              <a:rPr lang="en-US" sz="2800" dirty="0" err="1"/>
              <a:t>scikit</a:t>
            </a:r>
            <a:r>
              <a:rPr lang="en-US" sz="2800" dirty="0"/>
              <a:t>-learn these are called </a:t>
            </a:r>
            <a:r>
              <a:rPr lang="en-US" sz="2800" i="1" dirty="0"/>
              <a:t>classifiers</a:t>
            </a:r>
            <a:endParaRPr lang="en-US" sz="2800" dirty="0"/>
          </a:p>
        </p:txBody>
      </p:sp>
      <p:sp>
        <p:nvSpPr>
          <p:cNvPr id="48" name="TextBox 47">
            <a:extLst>
              <a:ext uri="{FF2B5EF4-FFF2-40B4-BE49-F238E27FC236}">
                <a16:creationId xmlns:a16="http://schemas.microsoft.com/office/drawing/2014/main" id="{8057B05C-9AC0-4A7C-A2A9-ED9CA7F5F9CB}"/>
              </a:ext>
            </a:extLst>
          </p:cNvPr>
          <p:cNvSpPr txBox="1"/>
          <p:nvPr/>
        </p:nvSpPr>
        <p:spPr>
          <a:xfrm>
            <a:off x="418953" y="4822997"/>
            <a:ext cx="5303118"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You “fit” the data to the classifier</a:t>
            </a:r>
          </a:p>
        </p:txBody>
      </p:sp>
      <p:sp>
        <p:nvSpPr>
          <p:cNvPr id="49" name="TextBox 48">
            <a:extLst>
              <a:ext uri="{FF2B5EF4-FFF2-40B4-BE49-F238E27FC236}">
                <a16:creationId xmlns:a16="http://schemas.microsoft.com/office/drawing/2014/main" id="{6220DEE6-9D79-462D-BC84-8A5FA678C3E2}"/>
              </a:ext>
            </a:extLst>
          </p:cNvPr>
          <p:cNvSpPr txBox="1"/>
          <p:nvPr/>
        </p:nvSpPr>
        <p:spPr>
          <a:xfrm>
            <a:off x="418953" y="5601157"/>
            <a:ext cx="5003486"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You use the classifier to predict</a:t>
            </a:r>
          </a:p>
        </p:txBody>
      </p:sp>
      <p:pic>
        <p:nvPicPr>
          <p:cNvPr id="1028" name="Picture 4">
            <a:extLst>
              <a:ext uri="{FF2B5EF4-FFF2-40B4-BE49-F238E27FC236}">
                <a16:creationId xmlns:a16="http://schemas.microsoft.com/office/drawing/2014/main" id="{DA91BCD3-7F0E-4A84-98F9-F9BF6E6BD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36" b="59686"/>
          <a:stretch/>
        </p:blipFill>
        <p:spPr bwMode="auto">
          <a:xfrm>
            <a:off x="951182" y="1308480"/>
            <a:ext cx="10289635" cy="21888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20234B7-DB3F-4233-8B2C-D4629C6B6A24}"/>
              </a:ext>
            </a:extLst>
          </p:cNvPr>
          <p:cNvPicPr>
            <a:picLocks noChangeAspect="1"/>
          </p:cNvPicPr>
          <p:nvPr/>
        </p:nvPicPr>
        <p:blipFill rotWithShape="1">
          <a:blip r:embed="rId4"/>
          <a:srcRect r="9175"/>
          <a:stretch/>
        </p:blipFill>
        <p:spPr>
          <a:xfrm>
            <a:off x="6316800" y="3649505"/>
            <a:ext cx="5456247" cy="2508379"/>
          </a:xfrm>
          <a:prstGeom prst="rect">
            <a:avLst/>
          </a:prstGeom>
        </p:spPr>
      </p:pic>
    </p:spTree>
    <p:extLst>
      <p:ext uri="{BB962C8B-B14F-4D97-AF65-F5344CB8AC3E}">
        <p14:creationId xmlns:p14="http://schemas.microsoft.com/office/powerpoint/2010/main" val="47824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AFD8-BACD-4ABA-828D-C25A4BCCBD49}"/>
              </a:ext>
            </a:extLst>
          </p:cNvPr>
          <p:cNvSpPr>
            <a:spLocks noGrp="1"/>
          </p:cNvSpPr>
          <p:nvPr>
            <p:ph type="title"/>
          </p:nvPr>
        </p:nvSpPr>
        <p:spPr/>
        <p:txBody>
          <a:bodyPr/>
          <a:lstStyle/>
          <a:p>
            <a:r>
              <a:rPr lang="en-US" dirty="0"/>
              <a:t>TensorFlow – concepts </a:t>
            </a:r>
          </a:p>
        </p:txBody>
      </p:sp>
      <p:sp>
        <p:nvSpPr>
          <p:cNvPr id="3" name="Content Placeholder 2">
            <a:extLst>
              <a:ext uri="{FF2B5EF4-FFF2-40B4-BE49-F238E27FC236}">
                <a16:creationId xmlns:a16="http://schemas.microsoft.com/office/drawing/2014/main" id="{D367A33E-DA64-45E7-ABAE-D5563A56C206}"/>
              </a:ext>
            </a:extLst>
          </p:cNvPr>
          <p:cNvSpPr>
            <a:spLocks noGrp="1"/>
          </p:cNvSpPr>
          <p:nvPr>
            <p:ph idx="1"/>
          </p:nvPr>
        </p:nvSpPr>
        <p:spPr/>
        <p:txBody>
          <a:bodyPr/>
          <a:lstStyle/>
          <a:p>
            <a:r>
              <a:rPr lang="en-US" dirty="0"/>
              <a:t>model – the function shape we construct</a:t>
            </a:r>
          </a:p>
          <a:p>
            <a:endParaRPr lang="en-US" dirty="0"/>
          </a:p>
          <a:p>
            <a:endParaRPr lang="en-US" dirty="0"/>
          </a:p>
          <a:p>
            <a:r>
              <a:rPr lang="en-US" dirty="0"/>
              <a:t>cost/loss function – a function that tells us how bad we are at predicting</a:t>
            </a:r>
          </a:p>
          <a:p>
            <a:endParaRPr lang="en-US" dirty="0"/>
          </a:p>
          <a:p>
            <a:endParaRPr lang="en-US" dirty="0"/>
          </a:p>
          <a:p>
            <a:r>
              <a:rPr lang="en-US" dirty="0"/>
              <a:t>optimizer – method for reducing how bad we are at predicting</a:t>
            </a:r>
          </a:p>
        </p:txBody>
      </p:sp>
      <p:pic>
        <p:nvPicPr>
          <p:cNvPr id="4" name="Graphic 3">
            <a:extLst>
              <a:ext uri="{FF2B5EF4-FFF2-40B4-BE49-F238E27FC236}">
                <a16:creationId xmlns:a16="http://schemas.microsoft.com/office/drawing/2014/main" id="{C0538CE6-3831-4D5F-BC31-F57F83ED0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8990" y="2393576"/>
            <a:ext cx="1422466" cy="802341"/>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EDF0E196-E597-44E2-9596-3F1156EA3C95}"/>
                  </a:ext>
                </a:extLst>
              </p14:cNvPr>
              <p14:cNvContentPartPr/>
              <p14:nvPr/>
            </p14:nvContentPartPr>
            <p14:xfrm>
              <a:off x="5189030" y="4739360"/>
              <a:ext cx="111960" cy="224280"/>
            </p14:xfrm>
          </p:contentPart>
        </mc:Choice>
        <mc:Fallback xmlns="">
          <p:pic>
            <p:nvPicPr>
              <p:cNvPr id="14" name="Ink 13">
                <a:extLst>
                  <a:ext uri="{FF2B5EF4-FFF2-40B4-BE49-F238E27FC236}">
                    <a16:creationId xmlns:a16="http://schemas.microsoft.com/office/drawing/2014/main" id="{EDF0E196-E597-44E2-9596-3F1156EA3C95}"/>
                  </a:ext>
                </a:extLst>
              </p:cNvPr>
              <p:cNvPicPr/>
              <p:nvPr/>
            </p:nvPicPr>
            <p:blipFill>
              <a:blip r:embed="rId6"/>
              <a:stretch>
                <a:fillRect/>
              </a:stretch>
            </p:blipFill>
            <p:spPr>
              <a:xfrm>
                <a:off x="5171390" y="4721360"/>
                <a:ext cx="1476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5478007-E81C-47EE-BE82-657230F74B65}"/>
                  </a:ext>
                </a:extLst>
              </p14:cNvPr>
              <p14:cNvContentPartPr/>
              <p14:nvPr/>
            </p14:nvContentPartPr>
            <p14:xfrm>
              <a:off x="4322870" y="4204040"/>
              <a:ext cx="657720" cy="805680"/>
            </p14:xfrm>
          </p:contentPart>
        </mc:Choice>
        <mc:Fallback xmlns="">
          <p:pic>
            <p:nvPicPr>
              <p:cNvPr id="15" name="Ink 14">
                <a:extLst>
                  <a:ext uri="{FF2B5EF4-FFF2-40B4-BE49-F238E27FC236}">
                    <a16:creationId xmlns:a16="http://schemas.microsoft.com/office/drawing/2014/main" id="{65478007-E81C-47EE-BE82-657230F74B65}"/>
                  </a:ext>
                </a:extLst>
              </p:cNvPr>
              <p:cNvPicPr/>
              <p:nvPr/>
            </p:nvPicPr>
            <p:blipFill>
              <a:blip r:embed="rId8"/>
              <a:stretch>
                <a:fillRect/>
              </a:stretch>
            </p:blipFill>
            <p:spPr>
              <a:xfrm>
                <a:off x="4305220" y="4186048"/>
                <a:ext cx="693380" cy="8413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617A93AE-9F21-4B52-98D9-2F5711A06FFC}"/>
                  </a:ext>
                </a:extLst>
              </p14:cNvPr>
              <p14:cNvContentPartPr/>
              <p14:nvPr/>
            </p14:nvContentPartPr>
            <p14:xfrm>
              <a:off x="3170870" y="4119800"/>
              <a:ext cx="942480" cy="948960"/>
            </p14:xfrm>
          </p:contentPart>
        </mc:Choice>
        <mc:Fallback xmlns="">
          <p:pic>
            <p:nvPicPr>
              <p:cNvPr id="16" name="Ink 15">
                <a:extLst>
                  <a:ext uri="{FF2B5EF4-FFF2-40B4-BE49-F238E27FC236}">
                    <a16:creationId xmlns:a16="http://schemas.microsoft.com/office/drawing/2014/main" id="{617A93AE-9F21-4B52-98D9-2F5711A06FFC}"/>
                  </a:ext>
                </a:extLst>
              </p:cNvPr>
              <p:cNvPicPr/>
              <p:nvPr/>
            </p:nvPicPr>
            <p:blipFill>
              <a:blip r:embed="rId10"/>
              <a:stretch>
                <a:fillRect/>
              </a:stretch>
            </p:blipFill>
            <p:spPr>
              <a:xfrm>
                <a:off x="3152870" y="4101800"/>
                <a:ext cx="978120" cy="984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3CF65003-59A1-452C-BBD7-A7B8F69F20E6}"/>
                  </a:ext>
                </a:extLst>
              </p14:cNvPr>
              <p14:cNvContentPartPr/>
              <p14:nvPr/>
            </p14:nvContentPartPr>
            <p14:xfrm>
              <a:off x="5520223" y="4119800"/>
              <a:ext cx="723600" cy="1019520"/>
            </p14:xfrm>
          </p:contentPart>
        </mc:Choice>
        <mc:Fallback xmlns="">
          <p:pic>
            <p:nvPicPr>
              <p:cNvPr id="20" name="Ink 19">
                <a:extLst>
                  <a:ext uri="{FF2B5EF4-FFF2-40B4-BE49-F238E27FC236}">
                    <a16:creationId xmlns:a16="http://schemas.microsoft.com/office/drawing/2014/main" id="{3CF65003-59A1-452C-BBD7-A7B8F69F20E6}"/>
                  </a:ext>
                </a:extLst>
              </p:cNvPr>
              <p:cNvPicPr/>
              <p:nvPr/>
            </p:nvPicPr>
            <p:blipFill>
              <a:blip r:embed="rId12"/>
              <a:stretch>
                <a:fillRect/>
              </a:stretch>
            </p:blipFill>
            <p:spPr>
              <a:xfrm>
                <a:off x="5502223" y="4101800"/>
                <a:ext cx="7592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B7B466D1-B86F-4634-BCD8-55F0F64F99CB}"/>
                  </a:ext>
                </a:extLst>
              </p14:cNvPr>
              <p14:cNvContentPartPr/>
              <p14:nvPr/>
            </p14:nvContentPartPr>
            <p14:xfrm>
              <a:off x="7556917" y="4330400"/>
              <a:ext cx="550800" cy="679320"/>
            </p14:xfrm>
          </p:contentPart>
        </mc:Choice>
        <mc:Fallback xmlns="">
          <p:pic>
            <p:nvPicPr>
              <p:cNvPr id="27" name="Ink 26">
                <a:extLst>
                  <a:ext uri="{FF2B5EF4-FFF2-40B4-BE49-F238E27FC236}">
                    <a16:creationId xmlns:a16="http://schemas.microsoft.com/office/drawing/2014/main" id="{B7B466D1-B86F-4634-BCD8-55F0F64F99CB}"/>
                  </a:ext>
                </a:extLst>
              </p:cNvPr>
              <p:cNvPicPr/>
              <p:nvPr/>
            </p:nvPicPr>
            <p:blipFill>
              <a:blip r:embed="rId14"/>
              <a:stretch>
                <a:fillRect/>
              </a:stretch>
            </p:blipFill>
            <p:spPr>
              <a:xfrm>
                <a:off x="7538917" y="4312760"/>
                <a:ext cx="58644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D5C5E61B-8FEB-4163-BEB2-545A0C4DF888}"/>
                  </a:ext>
                </a:extLst>
              </p14:cNvPr>
              <p14:cNvContentPartPr/>
              <p14:nvPr/>
            </p14:nvContentPartPr>
            <p14:xfrm>
              <a:off x="6507070" y="4379360"/>
              <a:ext cx="786600" cy="500400"/>
            </p14:xfrm>
          </p:contentPart>
        </mc:Choice>
        <mc:Fallback xmlns="">
          <p:pic>
            <p:nvPicPr>
              <p:cNvPr id="28" name="Ink 27">
                <a:extLst>
                  <a:ext uri="{FF2B5EF4-FFF2-40B4-BE49-F238E27FC236}">
                    <a16:creationId xmlns:a16="http://schemas.microsoft.com/office/drawing/2014/main" id="{D5C5E61B-8FEB-4163-BEB2-545A0C4DF888}"/>
                  </a:ext>
                </a:extLst>
              </p:cNvPr>
              <p:cNvPicPr/>
              <p:nvPr/>
            </p:nvPicPr>
            <p:blipFill>
              <a:blip r:embed="rId16"/>
              <a:stretch>
                <a:fillRect/>
              </a:stretch>
            </p:blipFill>
            <p:spPr>
              <a:xfrm>
                <a:off x="6489430" y="4361360"/>
                <a:ext cx="822240" cy="536040"/>
              </a:xfrm>
              <a:prstGeom prst="rect">
                <a:avLst/>
              </a:prstGeom>
            </p:spPr>
          </p:pic>
        </mc:Fallback>
      </mc:AlternateContent>
    </p:spTree>
    <p:extLst>
      <p:ext uri="{BB962C8B-B14F-4D97-AF65-F5344CB8AC3E}">
        <p14:creationId xmlns:p14="http://schemas.microsoft.com/office/powerpoint/2010/main" val="79023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59AC87-9591-4662-8324-122B88C6DFD4}"/>
              </a:ext>
            </a:extLst>
          </p:cNvPr>
          <p:cNvSpPr>
            <a:spLocks noGrp="1"/>
          </p:cNvSpPr>
          <p:nvPr>
            <p:ph type="title"/>
          </p:nvPr>
        </p:nvSpPr>
        <p:spPr/>
        <p:txBody>
          <a:bodyPr/>
          <a:lstStyle/>
          <a:p>
            <a:r>
              <a:rPr lang="en-US" dirty="0"/>
              <a:t>TensorFlow – concepts </a:t>
            </a:r>
          </a:p>
        </p:txBody>
      </p:sp>
      <p:sp>
        <p:nvSpPr>
          <p:cNvPr id="45" name="TextBox 44">
            <a:extLst>
              <a:ext uri="{FF2B5EF4-FFF2-40B4-BE49-F238E27FC236}">
                <a16:creationId xmlns:a16="http://schemas.microsoft.com/office/drawing/2014/main" id="{BDF465B8-7CA8-4845-91E9-18F5B7142FB4}"/>
              </a:ext>
            </a:extLst>
          </p:cNvPr>
          <p:cNvSpPr txBox="1"/>
          <p:nvPr/>
        </p:nvSpPr>
        <p:spPr>
          <a:xfrm>
            <a:off x="351490" y="2266612"/>
            <a:ext cx="58978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“craft” the function “shape” – in TensorFlow this is a </a:t>
            </a:r>
            <a:r>
              <a:rPr lang="en-US" sz="2800" i="1" dirty="0">
                <a:solidFill>
                  <a:srgbClr val="FF0000"/>
                </a:solidFill>
              </a:rPr>
              <a:t>model</a:t>
            </a:r>
            <a:endParaRPr lang="en-US" sz="2800" dirty="0">
              <a:solidFill>
                <a:srgbClr val="FF0000"/>
              </a:solidFill>
            </a:endParaRPr>
          </a:p>
        </p:txBody>
      </p:sp>
      <p:sp>
        <p:nvSpPr>
          <p:cNvPr id="48" name="TextBox 47">
            <a:extLst>
              <a:ext uri="{FF2B5EF4-FFF2-40B4-BE49-F238E27FC236}">
                <a16:creationId xmlns:a16="http://schemas.microsoft.com/office/drawing/2014/main" id="{8057B05C-9AC0-4A7C-A2A9-ED9CA7F5F9CB}"/>
              </a:ext>
            </a:extLst>
          </p:cNvPr>
          <p:cNvSpPr txBox="1"/>
          <p:nvPr/>
        </p:nvSpPr>
        <p:spPr>
          <a:xfrm>
            <a:off x="351425" y="4387120"/>
            <a:ext cx="564272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“optimize” the model using a </a:t>
            </a:r>
            <a:r>
              <a:rPr lang="en-US" sz="2800" i="1" dirty="0">
                <a:solidFill>
                  <a:srgbClr val="FF0000"/>
                </a:solidFill>
              </a:rPr>
              <a:t>cost/loss function </a:t>
            </a:r>
            <a:r>
              <a:rPr lang="en-US" sz="2800" dirty="0"/>
              <a:t>and </a:t>
            </a:r>
            <a:r>
              <a:rPr lang="en-US" sz="2800" i="1" dirty="0">
                <a:solidFill>
                  <a:srgbClr val="FF0000"/>
                </a:solidFill>
              </a:rPr>
              <a:t>optimizer</a:t>
            </a:r>
            <a:endParaRPr lang="en-US" sz="2800" dirty="0"/>
          </a:p>
        </p:txBody>
      </p:sp>
      <p:sp>
        <p:nvSpPr>
          <p:cNvPr id="49" name="TextBox 48">
            <a:extLst>
              <a:ext uri="{FF2B5EF4-FFF2-40B4-BE49-F238E27FC236}">
                <a16:creationId xmlns:a16="http://schemas.microsoft.com/office/drawing/2014/main" id="{6220DEE6-9D79-462D-BC84-8A5FA678C3E2}"/>
              </a:ext>
            </a:extLst>
          </p:cNvPr>
          <p:cNvSpPr txBox="1"/>
          <p:nvPr/>
        </p:nvSpPr>
        <p:spPr>
          <a:xfrm>
            <a:off x="351425" y="5680032"/>
            <a:ext cx="4665251"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You use the model to predict</a:t>
            </a:r>
          </a:p>
        </p:txBody>
      </p:sp>
      <p:pic>
        <p:nvPicPr>
          <p:cNvPr id="3" name="Picture 2">
            <a:extLst>
              <a:ext uri="{FF2B5EF4-FFF2-40B4-BE49-F238E27FC236}">
                <a16:creationId xmlns:a16="http://schemas.microsoft.com/office/drawing/2014/main" id="{058D3F6A-D044-4721-AD96-B317E22FF831}"/>
              </a:ext>
            </a:extLst>
          </p:cNvPr>
          <p:cNvPicPr>
            <a:picLocks noChangeAspect="1"/>
          </p:cNvPicPr>
          <p:nvPr/>
        </p:nvPicPr>
        <p:blipFill>
          <a:blip r:embed="rId3"/>
          <a:stretch>
            <a:fillRect/>
          </a:stretch>
        </p:blipFill>
        <p:spPr>
          <a:xfrm>
            <a:off x="6474495" y="1789094"/>
            <a:ext cx="5350775" cy="4379769"/>
          </a:xfrm>
          <a:prstGeom prst="rect">
            <a:avLst/>
          </a:prstGeom>
        </p:spPr>
      </p:pic>
      <p:sp>
        <p:nvSpPr>
          <p:cNvPr id="5" name="Left Brace 4">
            <a:extLst>
              <a:ext uri="{FF2B5EF4-FFF2-40B4-BE49-F238E27FC236}">
                <a16:creationId xmlns:a16="http://schemas.microsoft.com/office/drawing/2014/main" id="{520B5A59-D1DC-4172-BFD9-8A0A5077EDD0}"/>
              </a:ext>
            </a:extLst>
          </p:cNvPr>
          <p:cNvSpPr/>
          <p:nvPr/>
        </p:nvSpPr>
        <p:spPr>
          <a:xfrm>
            <a:off x="6136758" y="2148840"/>
            <a:ext cx="225158" cy="1381760"/>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54E07257-6DD6-46C6-8612-825B203E94C9}"/>
              </a:ext>
            </a:extLst>
          </p:cNvPr>
          <p:cNvSpPr/>
          <p:nvPr/>
        </p:nvSpPr>
        <p:spPr>
          <a:xfrm>
            <a:off x="6136758" y="4221480"/>
            <a:ext cx="225158" cy="1275080"/>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0545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A person standing in front of a building&#10;&#10;Description automatically generated">
            <a:extLst>
              <a:ext uri="{FF2B5EF4-FFF2-40B4-BE49-F238E27FC236}">
                <a16:creationId xmlns:a16="http://schemas.microsoft.com/office/drawing/2014/main" id="{7AD588A6-23E4-4485-9922-0D35EAA5C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251" y="1286934"/>
            <a:ext cx="7435500" cy="4105949"/>
          </a:xfrm>
          <a:prstGeom prst="rect">
            <a:avLst/>
          </a:prstGeom>
        </p:spPr>
      </p:pic>
    </p:spTree>
    <p:extLst>
      <p:ext uri="{BB962C8B-B14F-4D97-AF65-F5344CB8AC3E}">
        <p14:creationId xmlns:p14="http://schemas.microsoft.com/office/powerpoint/2010/main" val="102230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0781B-95B7-4E26-B403-F165B1E8DBED}"/>
              </a:ext>
            </a:extLst>
          </p:cNvPr>
          <p:cNvSpPr>
            <a:spLocks noGrp="1"/>
          </p:cNvSpPr>
          <p:nvPr>
            <p:ph type="title"/>
          </p:nvPr>
        </p:nvSpPr>
        <p:spPr>
          <a:xfrm>
            <a:off x="1036685" y="1152144"/>
            <a:ext cx="3794760" cy="3072393"/>
          </a:xfrm>
        </p:spPr>
        <p:txBody>
          <a:bodyPr vert="horz" lIns="91440" tIns="45720" rIns="91440" bIns="45720" rtlCol="0" anchor="b">
            <a:normAutofit/>
          </a:bodyPr>
          <a:lstStyle/>
          <a:p>
            <a:r>
              <a:rPr lang="en-US" sz="5200" kern="1200">
                <a:solidFill>
                  <a:schemeClr val="tx1"/>
                </a:solidFill>
                <a:latin typeface="+mj-lt"/>
                <a:ea typeface="+mj-ea"/>
                <a:cs typeface="+mj-cs"/>
              </a:rPr>
              <a:t>But you don’t have to do any of that!</a:t>
            </a:r>
          </a:p>
        </p:txBody>
      </p:sp>
      <p:sp>
        <p:nvSpPr>
          <p:cNvPr id="3" name="Text Placeholder 2">
            <a:extLst>
              <a:ext uri="{FF2B5EF4-FFF2-40B4-BE49-F238E27FC236}">
                <a16:creationId xmlns:a16="http://schemas.microsoft.com/office/drawing/2014/main" id="{6B754A5E-239A-4C66-BBE8-81FB761570AE}"/>
              </a:ext>
            </a:extLst>
          </p:cNvPr>
          <p:cNvSpPr>
            <a:spLocks noGrp="1"/>
          </p:cNvSpPr>
          <p:nvPr>
            <p:ph type="body" idx="1"/>
          </p:nvPr>
        </p:nvSpPr>
        <p:spPr>
          <a:xfrm>
            <a:off x="1036684" y="4462272"/>
            <a:ext cx="3794760" cy="1272831"/>
          </a:xfrm>
        </p:spPr>
        <p:txBody>
          <a:bodyPr vert="horz" lIns="91440" tIns="45720" rIns="91440" bIns="45720" rtlCol="0" anchor="t">
            <a:normAutofit/>
          </a:bodyPr>
          <a:lstStyle/>
          <a:p>
            <a:endParaRPr lang="en-US" sz="2400" kern="120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2"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erson standing posing for the camera&#10;&#10;Description automatically generated">
            <a:extLst>
              <a:ext uri="{FF2B5EF4-FFF2-40B4-BE49-F238E27FC236}">
                <a16:creationId xmlns:a16="http://schemas.microsoft.com/office/drawing/2014/main" id="{B1B01999-7FA9-4E01-8767-E4841196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912" y="382384"/>
            <a:ext cx="4327965" cy="6118169"/>
          </a:xfrm>
          <a:prstGeom prst="rect">
            <a:avLst/>
          </a:prstGeom>
        </p:spPr>
      </p:pic>
    </p:spTree>
    <p:extLst>
      <p:ext uri="{BB962C8B-B14F-4D97-AF65-F5344CB8AC3E}">
        <p14:creationId xmlns:p14="http://schemas.microsoft.com/office/powerpoint/2010/main" val="41764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5510784" cy="997196"/>
          </a:xfrm>
        </p:spPr>
        <p:txBody>
          <a:bodyPr/>
          <a:lstStyle/>
          <a:p>
            <a:r>
              <a:rPr lang="en-US"/>
              <a:t>Overview of </a:t>
            </a:r>
            <a:br>
              <a:rPr lang="en-US"/>
            </a:br>
            <a:r>
              <a:rPr lang="en-US"/>
              <a:t>Azure Cognitive Services</a:t>
            </a:r>
          </a:p>
        </p:txBody>
      </p:sp>
      <p:sp>
        <p:nvSpPr>
          <p:cNvPr id="3" name="Rectangle 2">
            <a:extLst>
              <a:ext uri="{FF2B5EF4-FFF2-40B4-BE49-F238E27FC236}">
                <a16:creationId xmlns:a16="http://schemas.microsoft.com/office/drawing/2014/main" id="{505D5A36-DD4A-4A75-9F95-13DA53AEEA1F}"/>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6930956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736524"/>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rPr>
              <a:t>Azure Cognitive Services</a:t>
            </a:r>
          </a:p>
        </p:txBody>
      </p:sp>
      <p:sp>
        <p:nvSpPr>
          <p:cNvPr id="24" name="Rectangle 23">
            <a:extLst>
              <a:ext uri="{FF2B5EF4-FFF2-40B4-BE49-F238E27FC236}">
                <a16:creationId xmlns:a16="http://schemas.microsoft.com/office/drawing/2014/main" id="{8EB5C60A-92FF-2946-ADA9-EBEA1A86D8FB}"/>
              </a:ext>
            </a:extLst>
          </p:cNvPr>
          <p:cNvSpPr/>
          <p:nvPr/>
        </p:nvSpPr>
        <p:spPr bwMode="auto">
          <a:xfrm>
            <a:off x="9379854"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chemeClr val="accent5"/>
                </a:solidFill>
                <a:effectLst/>
                <a:uLnTx/>
                <a:uFillTx/>
                <a:latin typeface="Segoe UI Semibold"/>
                <a:ea typeface="+mn-ea"/>
                <a:cs typeface="+mn-cs"/>
              </a:rPr>
              <a:t>Search</a:t>
            </a:r>
          </a:p>
        </p:txBody>
      </p:sp>
      <p:sp>
        <p:nvSpPr>
          <p:cNvPr id="26" name="Rectangle 25">
            <a:extLst>
              <a:ext uri="{FF2B5EF4-FFF2-40B4-BE49-F238E27FC236}">
                <a16:creationId xmlns:a16="http://schemas.microsoft.com/office/drawing/2014/main" id="{DF30B3BD-27E2-4C45-B930-E0E4E0662743}"/>
              </a:ext>
            </a:extLst>
          </p:cNvPr>
          <p:cNvSpPr/>
          <p:nvPr/>
        </p:nvSpPr>
        <p:spPr bwMode="auto">
          <a:xfrm>
            <a:off x="5161370"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chemeClr val="accent5"/>
                </a:solidFill>
                <a:effectLst/>
                <a:uLnTx/>
                <a:uFillTx/>
                <a:latin typeface="Segoe UI Semibold"/>
                <a:ea typeface="+mn-ea"/>
                <a:cs typeface="+mn-cs"/>
              </a:rPr>
              <a:t>Language</a:t>
            </a:r>
          </a:p>
        </p:txBody>
      </p:sp>
      <p:sp>
        <p:nvSpPr>
          <p:cNvPr id="30" name="Rectangle 29">
            <a:extLst>
              <a:ext uri="{FF2B5EF4-FFF2-40B4-BE49-F238E27FC236}">
                <a16:creationId xmlns:a16="http://schemas.microsoft.com/office/drawing/2014/main" id="{4F2638D3-1515-0A4A-9A6A-664D350D3A0C}"/>
              </a:ext>
            </a:extLst>
          </p:cNvPr>
          <p:cNvSpPr/>
          <p:nvPr/>
        </p:nvSpPr>
        <p:spPr bwMode="auto">
          <a:xfrm>
            <a:off x="1015475" y="3066327"/>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chemeClr val="accent5"/>
                </a:solidFill>
                <a:effectLst/>
                <a:uLnTx/>
                <a:uFillTx/>
                <a:latin typeface="Segoe UI Semibold"/>
                <a:ea typeface="+mn-ea"/>
                <a:cs typeface="+mn-cs"/>
              </a:rPr>
              <a:t>Vision</a:t>
            </a:r>
          </a:p>
        </p:txBody>
      </p:sp>
      <p:sp>
        <p:nvSpPr>
          <p:cNvPr id="2" name="Rectangle 1">
            <a:extLst>
              <a:ext uri="{FF2B5EF4-FFF2-40B4-BE49-F238E27FC236}">
                <a16:creationId xmlns:a16="http://schemas.microsoft.com/office/drawing/2014/main" id="{78365848-EFCA-7A49-8C56-A85401C9F89B}"/>
              </a:ext>
            </a:extLst>
          </p:cNvPr>
          <p:cNvSpPr/>
          <p:nvPr/>
        </p:nvSpPr>
        <p:spPr>
          <a:xfrm>
            <a:off x="2583602" y="5770610"/>
            <a:ext cx="7024797" cy="769441"/>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NZ" sz="2000" b="0" i="0" u="none" strike="noStrike" kern="1200" cap="none" spc="-20" normalizeH="0" baseline="0" noProof="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Give your apps a human side</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NZ" sz="2000" b="0" i="0" u="none" strike="noStrike" kern="1200" cap="none" spc="-20" normalizeH="0" baseline="0" noProof="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BFF7166A-3070-3D4B-BC56-BD09908EC7D7}"/>
              </a:ext>
            </a:extLst>
          </p:cNvPr>
          <p:cNvSpPr/>
          <p:nvPr/>
        </p:nvSpPr>
        <p:spPr bwMode="auto">
          <a:xfrm>
            <a:off x="12419150" y="0"/>
            <a:ext cx="11219358" cy="6858001"/>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25934E4-11EF-1E4E-ABD4-F927EC755ED1}"/>
              </a:ext>
            </a:extLst>
          </p:cNvPr>
          <p:cNvSpPr/>
          <p:nvPr/>
        </p:nvSpPr>
        <p:spPr bwMode="auto">
          <a:xfrm>
            <a:off x="7239730"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chemeClr val="accent5"/>
                </a:solidFill>
                <a:effectLst/>
                <a:uLnTx/>
                <a:uFillTx/>
                <a:latin typeface="Segoe UI Semibold"/>
                <a:ea typeface="+mn-ea"/>
                <a:cs typeface="+mn-cs"/>
              </a:rPr>
              <a:t>Decision</a:t>
            </a:r>
          </a:p>
        </p:txBody>
      </p:sp>
      <p:sp>
        <p:nvSpPr>
          <p:cNvPr id="51" name="Rectangle 50">
            <a:extLst>
              <a:ext uri="{FF2B5EF4-FFF2-40B4-BE49-F238E27FC236}">
                <a16:creationId xmlns:a16="http://schemas.microsoft.com/office/drawing/2014/main" id="{8872AE0C-97B1-A944-B47A-0B395C65698C}"/>
              </a:ext>
            </a:extLst>
          </p:cNvPr>
          <p:cNvSpPr/>
          <p:nvPr/>
        </p:nvSpPr>
        <p:spPr bwMode="auto">
          <a:xfrm>
            <a:off x="3173996"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a:ln>
                  <a:noFill/>
                </a:ln>
                <a:solidFill>
                  <a:schemeClr val="accent5"/>
                </a:solidFill>
                <a:effectLst/>
                <a:uLnTx/>
                <a:uFillTx/>
                <a:latin typeface="Segoe UI Semibold"/>
                <a:ea typeface="+mn-ea"/>
                <a:cs typeface="+mn-cs"/>
              </a:rPr>
              <a:t>Speech</a:t>
            </a:r>
          </a:p>
        </p:txBody>
      </p:sp>
      <p:pic>
        <p:nvPicPr>
          <p:cNvPr id="61" name="Graphic 60">
            <a:extLst>
              <a:ext uri="{FF2B5EF4-FFF2-40B4-BE49-F238E27FC236}">
                <a16:creationId xmlns:a16="http://schemas.microsoft.com/office/drawing/2014/main" id="{36FB2DDE-90C2-7C49-A52A-E67859761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787" y="1725492"/>
            <a:ext cx="1412635" cy="1412635"/>
          </a:xfrm>
          <a:prstGeom prst="rect">
            <a:avLst/>
          </a:prstGeom>
        </p:spPr>
      </p:pic>
      <p:pic>
        <p:nvPicPr>
          <p:cNvPr id="65" name="Graphic 64">
            <a:extLst>
              <a:ext uri="{FF2B5EF4-FFF2-40B4-BE49-F238E27FC236}">
                <a16:creationId xmlns:a16="http://schemas.microsoft.com/office/drawing/2014/main" id="{BBC7B6C5-20FC-C540-8B10-0D47D410F5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6519" y="1789702"/>
            <a:ext cx="1284214" cy="1284214"/>
          </a:xfrm>
          <a:prstGeom prst="rect">
            <a:avLst/>
          </a:prstGeom>
        </p:spPr>
      </p:pic>
      <p:pic>
        <p:nvPicPr>
          <p:cNvPr id="69" name="Graphic 68">
            <a:extLst>
              <a:ext uri="{FF2B5EF4-FFF2-40B4-BE49-F238E27FC236}">
                <a16:creationId xmlns:a16="http://schemas.microsoft.com/office/drawing/2014/main" id="{BA046ABA-A458-C440-AD3A-ADBF5CA37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2267" y="1848076"/>
            <a:ext cx="1167467" cy="1167467"/>
          </a:xfrm>
          <a:prstGeom prst="rect">
            <a:avLst/>
          </a:prstGeom>
        </p:spPr>
      </p:pic>
      <p:pic>
        <p:nvPicPr>
          <p:cNvPr id="73" name="Graphic 72">
            <a:extLst>
              <a:ext uri="{FF2B5EF4-FFF2-40B4-BE49-F238E27FC236}">
                <a16:creationId xmlns:a16="http://schemas.microsoft.com/office/drawing/2014/main" id="{E144735F-8263-684B-BEF2-36BC65D856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663" y="2058030"/>
            <a:ext cx="797395" cy="747558"/>
          </a:xfrm>
          <a:prstGeom prst="rect">
            <a:avLst/>
          </a:prstGeom>
        </p:spPr>
      </p:pic>
      <p:pic>
        <p:nvPicPr>
          <p:cNvPr id="77" name="Picture 76">
            <a:extLst>
              <a:ext uri="{FF2B5EF4-FFF2-40B4-BE49-F238E27FC236}">
                <a16:creationId xmlns:a16="http://schemas.microsoft.com/office/drawing/2014/main" id="{BAFB7C98-53D1-4649-BBAF-ACC0BF2E86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0020" y="2087345"/>
            <a:ext cx="688928" cy="688928"/>
          </a:xfrm>
          <a:prstGeom prst="rect">
            <a:avLst/>
          </a:prstGeom>
        </p:spPr>
      </p:pic>
      <p:sp>
        <p:nvSpPr>
          <p:cNvPr id="3" name="TextBox 2">
            <a:extLst>
              <a:ext uri="{FF2B5EF4-FFF2-40B4-BE49-F238E27FC236}">
                <a16:creationId xmlns:a16="http://schemas.microsoft.com/office/drawing/2014/main" id="{242D58EB-8ADD-CC42-8190-7D8B19A4D92A}"/>
              </a:ext>
            </a:extLst>
          </p:cNvPr>
          <p:cNvSpPr txBox="1"/>
          <p:nvPr/>
        </p:nvSpPr>
        <p:spPr>
          <a:xfrm>
            <a:off x="1015475" y="3719887"/>
            <a:ext cx="1869259" cy="1446550"/>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light"/>
                <a:cs typeface="Segoe UI Semilight"/>
              </a:rPr>
              <a:t>Recognize, identify, caption, index, and moderate your pictures, videos, and digital ink content.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p:txBody>
      </p:sp>
      <p:sp>
        <p:nvSpPr>
          <p:cNvPr id="33" name="TextBox 32">
            <a:extLst>
              <a:ext uri="{FF2B5EF4-FFF2-40B4-BE49-F238E27FC236}">
                <a16:creationId xmlns:a16="http://schemas.microsoft.com/office/drawing/2014/main" id="{B14F125F-1D63-3947-9947-3C92A470E3D6}"/>
              </a:ext>
            </a:extLst>
          </p:cNvPr>
          <p:cNvSpPr txBox="1"/>
          <p:nvPr/>
        </p:nvSpPr>
        <p:spPr>
          <a:xfrm>
            <a:off x="3106570" y="3719887"/>
            <a:ext cx="1869259" cy="1692771"/>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chemeClr val="accent1"/>
                </a:solidFill>
                <a:effectLst/>
                <a:uLnTx/>
                <a:uFillTx/>
                <a:latin typeface="Segoe UI Semilight"/>
                <a:cs typeface="Segoe UI Semilight"/>
              </a:rPr>
              <a:t>Convert spoken audio into text, use voice for verification, or add speaker recognition to your app.</a:t>
            </a:r>
            <a:endParaRPr lang="en-NZ" sz="1600" b="0" i="0" u="none" strike="noStrike" kern="1200" cap="none" spc="0" normalizeH="0" baseline="0" noProof="0">
              <a:ln>
                <a:noFill/>
              </a:ln>
              <a:solidFill>
                <a:schemeClr val="accent1"/>
              </a:solidFill>
              <a:effectLst/>
              <a:uLnTx/>
              <a:uFillTx/>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a:ext uri="{FF2B5EF4-FFF2-40B4-BE49-F238E27FC236}">
                <a16:creationId xmlns:a16="http://schemas.microsoft.com/office/drawing/2014/main" id="{770FF392-D26A-8147-839C-61ECD63A0B7F}"/>
              </a:ext>
            </a:extLst>
          </p:cNvPr>
          <p:cNvSpPr txBox="1"/>
          <p:nvPr/>
        </p:nvSpPr>
        <p:spPr>
          <a:xfrm>
            <a:off x="5120460" y="3719887"/>
            <a:ext cx="2023668" cy="193899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chemeClr val="accent1"/>
                </a:solidFill>
                <a:effectLst/>
                <a:uLnTx/>
                <a:uFillTx/>
                <a:latin typeface="Segoe UI Semilight"/>
                <a:cs typeface="Segoe UI Semilight"/>
              </a:rPr>
              <a:t>Allow your apps to process natural language with pre-built scripts, evaluate sentiment and learn how to recognize what users want.</a:t>
            </a:r>
            <a:endParaRPr lang="en-NZ" sz="1600" b="0" i="0" u="none" strike="noStrike" kern="1200" cap="none" spc="0" normalizeH="0" baseline="0" noProof="0">
              <a:ln>
                <a:noFill/>
              </a:ln>
              <a:solidFill>
                <a:schemeClr val="accent1"/>
              </a:solidFill>
              <a:effectLst/>
              <a:uLnTx/>
              <a:uFillTx/>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p:txBody>
      </p:sp>
      <p:sp>
        <p:nvSpPr>
          <p:cNvPr id="53" name="TextBox 52">
            <a:extLst>
              <a:ext uri="{FF2B5EF4-FFF2-40B4-BE49-F238E27FC236}">
                <a16:creationId xmlns:a16="http://schemas.microsoft.com/office/drawing/2014/main" id="{1916D961-3496-874F-86ED-460F121AF729}"/>
              </a:ext>
            </a:extLst>
          </p:cNvPr>
          <p:cNvSpPr txBox="1"/>
          <p:nvPr/>
        </p:nvSpPr>
        <p:spPr>
          <a:xfrm>
            <a:off x="7288760" y="3719887"/>
            <a:ext cx="1869259" cy="1908215"/>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chemeClr val="accent1"/>
                </a:solidFill>
                <a:effectLst/>
                <a:uLnTx/>
                <a:uFillTx/>
                <a:latin typeface="Segoe UI Semilight"/>
                <a:cs typeface="Segoe UI Semilight"/>
              </a:rPr>
              <a:t>Build apps that surface recommendations for informed and efficient decision-making.</a:t>
            </a:r>
            <a:endParaRPr lang="en-NZ" sz="1600" b="0" i="0" u="none" strike="noStrike" kern="1200" cap="none" spc="0" normalizeH="0" baseline="0" noProof="0">
              <a:ln>
                <a:noFill/>
              </a:ln>
              <a:solidFill>
                <a:schemeClr val="accent1"/>
              </a:solidFill>
              <a:effectLst/>
              <a:uLnTx/>
              <a:uFillTx/>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p:txBody>
      </p:sp>
      <p:sp>
        <p:nvSpPr>
          <p:cNvPr id="54" name="TextBox 53">
            <a:extLst>
              <a:ext uri="{FF2B5EF4-FFF2-40B4-BE49-F238E27FC236}">
                <a16:creationId xmlns:a16="http://schemas.microsoft.com/office/drawing/2014/main" id="{452BC6B5-3FC7-4541-A3AB-BDC89812962E}"/>
              </a:ext>
            </a:extLst>
          </p:cNvPr>
          <p:cNvSpPr txBox="1"/>
          <p:nvPr/>
        </p:nvSpPr>
        <p:spPr>
          <a:xfrm>
            <a:off x="9379854" y="3719887"/>
            <a:ext cx="1946462" cy="21544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chemeClr val="accent1"/>
                </a:solidFill>
                <a:effectLst/>
                <a:uLnTx/>
                <a:uFillTx/>
                <a:latin typeface="Segoe UI Semilight"/>
                <a:cs typeface="Segoe UI Semilight"/>
              </a:rPr>
              <a:t>Add Bing Search APIs to apps and harness the ability to comb billions of webpages, images, videos, and news with a single API call.</a:t>
            </a:r>
            <a:endParaRPr lang="en-NZ" sz="1600" b="0" i="0" u="none" strike="noStrike" kern="1200" cap="none" spc="0" normalizeH="0" baseline="0" noProof="0">
              <a:ln>
                <a:noFill/>
              </a:ln>
              <a:solidFill>
                <a:schemeClr val="accent1"/>
              </a:solidFill>
              <a:effectLst/>
              <a:uLnTx/>
              <a:uFillTx/>
              <a:latin typeface="Segoe UI Semilight"/>
              <a:cs typeface="Segoe UI Semilight"/>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54">
            <a:extLst>
              <a:ext uri="{FF2B5EF4-FFF2-40B4-BE49-F238E27FC236}">
                <a16:creationId xmlns:a16="http://schemas.microsoft.com/office/drawing/2014/main" id="{F5D500B1-C07B-B443-9E43-D99DEF48B5A4}"/>
              </a:ext>
            </a:extLst>
          </p:cNvPr>
          <p:cNvSpPr/>
          <p:nvPr/>
        </p:nvSpPr>
        <p:spPr bwMode="auto">
          <a:xfrm>
            <a:off x="0" y="6997106"/>
            <a:ext cx="12192000" cy="6858001"/>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289C881-E68E-4909-B4A7-65492CDE88AC}"/>
              </a:ext>
            </a:extLst>
          </p:cNvPr>
          <p:cNvPicPr>
            <a:picLocks noChangeAspect="1"/>
          </p:cNvPicPr>
          <p:nvPr/>
        </p:nvPicPr>
        <p:blipFill>
          <a:blip r:embed="rId13"/>
          <a:stretch>
            <a:fillRect/>
          </a:stretch>
        </p:blipFill>
        <p:spPr>
          <a:xfrm>
            <a:off x="0" y="23591"/>
            <a:ext cx="2538805" cy="1341002"/>
          </a:xfrm>
          <a:prstGeom prst="rect">
            <a:avLst/>
          </a:prstGeom>
        </p:spPr>
      </p:pic>
      <p:sp>
        <p:nvSpPr>
          <p:cNvPr id="22" name="Rectangle 21">
            <a:extLst>
              <a:ext uri="{FF2B5EF4-FFF2-40B4-BE49-F238E27FC236}">
                <a16:creationId xmlns:a16="http://schemas.microsoft.com/office/drawing/2014/main" id="{E4CFA70C-0C24-452A-9BCB-BF9ACEB7927B}"/>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35424809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0 4.81481E-6 L -0.00052 0.07106 " pathEditMode="relative" rAng="0" ptsTypes="AA">
                                      <p:cBhvr>
                                        <p:cTn id="9" dur="500" spd="-100000" fill="hold"/>
                                        <p:tgtEl>
                                          <p:spTgt spid="109"/>
                                        </p:tgtEl>
                                        <p:attrNameLst>
                                          <p:attrName>ppt_x</p:attrName>
                                          <p:attrName>ppt_y</p:attrName>
                                        </p:attrNameLst>
                                      </p:cBhvr>
                                      <p:rCtr x="-26" y="354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63" presetClass="path" presetSubtype="0" decel="100000" fill="hold" grpId="1" nodeType="withEffect">
                                  <p:stCondLst>
                                    <p:cond delay="0"/>
                                  </p:stCondLst>
                                  <p:childTnLst>
                                    <p:animMotion origin="layout" path="M 4.16667E-6 -4.81481E-6 L -0.00052 0.07107 " pathEditMode="relative" rAng="0" ptsTypes="AA">
                                      <p:cBhvr>
                                        <p:cTn id="15" dur="500" spd="-100000" fill="hold"/>
                                        <p:tgtEl>
                                          <p:spTgt spid="30"/>
                                        </p:tgtEl>
                                        <p:attrNameLst>
                                          <p:attrName>ppt_x</p:attrName>
                                          <p:attrName>ppt_y</p:attrName>
                                        </p:attrNameLst>
                                      </p:cBhvr>
                                      <p:rCtr x="-26" y="3542"/>
                                    </p:animMotion>
                                  </p:childTnLst>
                                </p:cTn>
                              </p:par>
                              <p:par>
                                <p:cTn id="16" presetID="10" presetClass="entr" presetSubtype="0" fill="hold" nodeType="withEffect">
                                  <p:stCondLst>
                                    <p:cond delay="40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63" presetClass="path" presetSubtype="0" decel="100000" fill="hold" grpId="1" nodeType="withEffect">
                                  <p:stCondLst>
                                    <p:cond delay="600"/>
                                  </p:stCondLst>
                                  <p:childTnLst>
                                    <p:animMotion origin="layout" path="M 8.33333E-7 -4.81481E-6 L -0.00052 0.07107 " pathEditMode="relative" rAng="0" ptsTypes="AA">
                                      <p:cBhvr>
                                        <p:cTn id="23" dur="500" spd="-100000" fill="hold"/>
                                        <p:tgtEl>
                                          <p:spTgt spid="51"/>
                                        </p:tgtEl>
                                        <p:attrNameLst>
                                          <p:attrName>ppt_x</p:attrName>
                                          <p:attrName>ppt_y</p:attrName>
                                        </p:attrNameLst>
                                      </p:cBhvr>
                                      <p:rCtr x="-26" y="3542"/>
                                    </p:animMotion>
                                  </p:childTnLst>
                                </p:cTn>
                              </p:par>
                              <p:par>
                                <p:cTn id="24" presetID="10" presetClass="entr" presetSubtype="0" fill="hold" nodeType="withEffect">
                                  <p:stCondLst>
                                    <p:cond delay="100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63" presetClass="path" presetSubtype="0" decel="100000" fill="hold" grpId="1" nodeType="withEffect">
                                  <p:stCondLst>
                                    <p:cond delay="1200"/>
                                  </p:stCondLst>
                                  <p:childTnLst>
                                    <p:animMotion origin="layout" path="M 0 -4.81481E-6 L -0.00052 0.07107 " pathEditMode="relative" rAng="0" ptsTypes="AA">
                                      <p:cBhvr>
                                        <p:cTn id="31" dur="500" spd="-100000" fill="hold"/>
                                        <p:tgtEl>
                                          <p:spTgt spid="26"/>
                                        </p:tgtEl>
                                        <p:attrNameLst>
                                          <p:attrName>ppt_x</p:attrName>
                                          <p:attrName>ppt_y</p:attrName>
                                        </p:attrNameLst>
                                      </p:cBhvr>
                                      <p:rCtr x="-26" y="3542"/>
                                    </p:animMotion>
                                  </p:childTnLst>
                                </p:cTn>
                              </p:par>
                              <p:par>
                                <p:cTn id="32" presetID="10" presetClass="entr" presetSubtype="0" fill="hold" nodeType="withEffect">
                                  <p:stCondLst>
                                    <p:cond delay="160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18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63" presetClass="path" presetSubtype="0" decel="100000" fill="hold" grpId="1" nodeType="withEffect">
                                  <p:stCondLst>
                                    <p:cond delay="1800"/>
                                  </p:stCondLst>
                                  <p:childTnLst>
                                    <p:animMotion origin="layout" path="M -2.70833E-6 -4.81481E-6 L -0.00052 0.07107 " pathEditMode="relative" rAng="0" ptsTypes="AA">
                                      <p:cBhvr>
                                        <p:cTn id="39" dur="500" spd="-100000" fill="hold"/>
                                        <p:tgtEl>
                                          <p:spTgt spid="32"/>
                                        </p:tgtEl>
                                        <p:attrNameLst>
                                          <p:attrName>ppt_x</p:attrName>
                                          <p:attrName>ppt_y</p:attrName>
                                        </p:attrNameLst>
                                      </p:cBhvr>
                                      <p:rCtr x="-26" y="3542"/>
                                    </p:animMotion>
                                  </p:childTnLst>
                                </p:cTn>
                              </p:par>
                              <p:par>
                                <p:cTn id="40" presetID="10" presetClass="entr" presetSubtype="0" fill="hold" nodeType="withEffect">
                                  <p:stCondLst>
                                    <p:cond delay="2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24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63" presetClass="path" presetSubtype="0" decel="100000" fill="hold" grpId="1" nodeType="withEffect">
                                  <p:stCondLst>
                                    <p:cond delay="2400"/>
                                  </p:stCondLst>
                                  <p:childTnLst>
                                    <p:animMotion origin="layout" path="M -3.54167E-6 -4.81481E-6 L -0.00052 0.07107 " pathEditMode="relative" rAng="0" ptsTypes="AA">
                                      <p:cBhvr>
                                        <p:cTn id="47" dur="500" spd="-100000" fill="hold"/>
                                        <p:tgtEl>
                                          <p:spTgt spid="24"/>
                                        </p:tgtEl>
                                        <p:attrNameLst>
                                          <p:attrName>ppt_x</p:attrName>
                                          <p:attrName>ppt_y</p:attrName>
                                        </p:attrNameLst>
                                      </p:cBhvr>
                                      <p:rCtr x="-26" y="3542"/>
                                    </p:animMotion>
                                  </p:childTnLst>
                                </p:cTn>
                              </p:par>
                              <p:par>
                                <p:cTn id="48" presetID="10" presetClass="entr" presetSubtype="0" fill="hold" nodeType="withEffect">
                                  <p:stCondLst>
                                    <p:cond delay="280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180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240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4" grpId="0"/>
      <p:bldP spid="24" grpId="1"/>
      <p:bldP spid="26" grpId="0"/>
      <p:bldP spid="26" grpId="1"/>
      <p:bldP spid="30" grpId="0"/>
      <p:bldP spid="30" grpId="1"/>
      <p:bldP spid="2" grpId="0"/>
      <p:bldP spid="32" grpId="0"/>
      <p:bldP spid="32" grpId="1"/>
      <p:bldP spid="51" grpId="0"/>
      <p:bldP spid="51" grpId="1"/>
      <p:bldP spid="3" grpId="0"/>
      <p:bldP spid="33" grpId="0"/>
      <p:bldP spid="52" grpId="0"/>
      <p:bldP spid="53" grpId="0"/>
      <p:bldP spid="54" grpId="0"/>
      <p:bldP spid="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a:t>Adding humanlike capabilities to apps</a:t>
            </a:r>
          </a:p>
        </p:txBody>
      </p:sp>
      <p:sp>
        <p:nvSpPr>
          <p:cNvPr id="4" name="Text Placeholder 3">
            <a:extLst>
              <a:ext uri="{FF2B5EF4-FFF2-40B4-BE49-F238E27FC236}">
                <a16:creationId xmlns:a16="http://schemas.microsoft.com/office/drawing/2014/main" id="{186AB35F-EA02-2A4E-82A5-3EAA02D98144}"/>
              </a:ext>
            </a:extLst>
          </p:cNvPr>
          <p:cNvSpPr>
            <a:spLocks noGrp="1"/>
          </p:cNvSpPr>
          <p:nvPr>
            <p:ph type="body" sz="quarter" idx="12"/>
          </p:nvPr>
        </p:nvSpPr>
        <p:spPr>
          <a:xfrm>
            <a:off x="1651000" y="3413760"/>
            <a:ext cx="9144000" cy="304699"/>
          </a:xfrm>
        </p:spPr>
        <p:txBody>
          <a:bodyPr/>
          <a:lstStyle/>
          <a:p>
            <a:r>
              <a:rPr lang="en-US" dirty="0"/>
              <a:t>Vision, speech, understanding and more</a:t>
            </a:r>
          </a:p>
        </p:txBody>
      </p:sp>
    </p:spTree>
    <p:extLst>
      <p:ext uri="{BB962C8B-B14F-4D97-AF65-F5344CB8AC3E}">
        <p14:creationId xmlns:p14="http://schemas.microsoft.com/office/powerpoint/2010/main" val="37185647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636CD-8DD6-4723-83EC-2387D073E113}"/>
              </a:ext>
            </a:extLst>
          </p:cNvPr>
          <p:cNvSpPr>
            <a:spLocks noGrp="1"/>
          </p:cNvSpPr>
          <p:nvPr>
            <p:ph type="body" sz="quarter" idx="13"/>
          </p:nvPr>
        </p:nvSpPr>
        <p:spPr/>
        <p:txBody>
          <a:bodyPr>
            <a:normAutofit fontScale="92500" lnSpcReduction="10000"/>
          </a:bodyPr>
          <a:lstStyle/>
          <a:p>
            <a:r>
              <a:rPr lang="en-US"/>
              <a:t>Conversational interfaces (in text or speech)</a:t>
            </a:r>
          </a:p>
        </p:txBody>
      </p:sp>
      <p:sp>
        <p:nvSpPr>
          <p:cNvPr id="3" name="Title 2">
            <a:extLst>
              <a:ext uri="{FF2B5EF4-FFF2-40B4-BE49-F238E27FC236}">
                <a16:creationId xmlns:a16="http://schemas.microsoft.com/office/drawing/2014/main" id="{5B6CE33B-779C-4930-B0A8-2AEF809F1079}"/>
              </a:ext>
            </a:extLst>
          </p:cNvPr>
          <p:cNvSpPr>
            <a:spLocks noGrp="1"/>
          </p:cNvSpPr>
          <p:nvPr>
            <p:ph type="title"/>
          </p:nvPr>
        </p:nvSpPr>
        <p:spPr>
          <a:xfrm>
            <a:off x="652657" y="370763"/>
            <a:ext cx="11018520" cy="553998"/>
          </a:xfrm>
        </p:spPr>
        <p:txBody>
          <a:bodyPr>
            <a:normAutofit fontScale="90000"/>
          </a:bodyPr>
          <a:lstStyle/>
          <a:p>
            <a:r>
              <a:rPr lang="en-US"/>
              <a:t>Enhance apps with humanlike capabilities</a:t>
            </a:r>
          </a:p>
        </p:txBody>
      </p:sp>
      <p:sp>
        <p:nvSpPr>
          <p:cNvPr id="4" name="Text Placeholder 3">
            <a:extLst>
              <a:ext uri="{FF2B5EF4-FFF2-40B4-BE49-F238E27FC236}">
                <a16:creationId xmlns:a16="http://schemas.microsoft.com/office/drawing/2014/main" id="{EFF6EC4D-00BD-49DD-BE04-F57E83B3985F}"/>
              </a:ext>
            </a:extLst>
          </p:cNvPr>
          <p:cNvSpPr>
            <a:spLocks noGrp="1"/>
          </p:cNvSpPr>
          <p:nvPr>
            <p:ph type="body" sz="quarter" idx="20"/>
          </p:nvPr>
        </p:nvSpPr>
        <p:spPr>
          <a:xfrm>
            <a:off x="2173694" y="2531630"/>
            <a:ext cx="9419208" cy="430887"/>
          </a:xfrm>
        </p:spPr>
        <p:txBody>
          <a:bodyPr>
            <a:normAutofit fontScale="92500" lnSpcReduction="10000"/>
          </a:bodyPr>
          <a:lstStyle/>
          <a:p>
            <a:r>
              <a:rPr lang="en-US"/>
              <a:t>Captions for photos / search photos by content</a:t>
            </a:r>
          </a:p>
        </p:txBody>
      </p:sp>
      <p:sp>
        <p:nvSpPr>
          <p:cNvPr id="5" name="Text Placeholder 4">
            <a:extLst>
              <a:ext uri="{FF2B5EF4-FFF2-40B4-BE49-F238E27FC236}">
                <a16:creationId xmlns:a16="http://schemas.microsoft.com/office/drawing/2014/main" id="{95C72CD0-4BA4-4438-8BC6-0011648D8D85}"/>
              </a:ext>
            </a:extLst>
          </p:cNvPr>
          <p:cNvSpPr>
            <a:spLocks noGrp="1"/>
          </p:cNvSpPr>
          <p:nvPr>
            <p:ph type="body" sz="quarter" idx="22"/>
          </p:nvPr>
        </p:nvSpPr>
        <p:spPr>
          <a:xfrm>
            <a:off x="2173694" y="3368581"/>
            <a:ext cx="9419208" cy="861774"/>
          </a:xfrm>
        </p:spPr>
        <p:txBody>
          <a:bodyPr/>
          <a:lstStyle/>
          <a:p>
            <a:r>
              <a:rPr lang="en-US"/>
              <a:t>Customize user interfaces according to individual behaviors</a:t>
            </a:r>
          </a:p>
        </p:txBody>
      </p:sp>
      <p:sp>
        <p:nvSpPr>
          <p:cNvPr id="6" name="Text Placeholder 5">
            <a:extLst>
              <a:ext uri="{FF2B5EF4-FFF2-40B4-BE49-F238E27FC236}">
                <a16:creationId xmlns:a16="http://schemas.microsoft.com/office/drawing/2014/main" id="{30E2CB31-E3E2-4E58-BF15-85136DED83B3}"/>
              </a:ext>
            </a:extLst>
          </p:cNvPr>
          <p:cNvSpPr>
            <a:spLocks noGrp="1"/>
          </p:cNvSpPr>
          <p:nvPr>
            <p:ph type="body" sz="quarter" idx="24"/>
          </p:nvPr>
        </p:nvSpPr>
        <p:spPr/>
        <p:txBody>
          <a:bodyPr>
            <a:normAutofit fontScale="92500" lnSpcReduction="10000"/>
          </a:bodyPr>
          <a:lstStyle/>
          <a:p>
            <a:r>
              <a:rPr lang="en-US"/>
              <a:t>Translate text or speech into the user’s language</a:t>
            </a:r>
          </a:p>
        </p:txBody>
      </p:sp>
      <p:sp>
        <p:nvSpPr>
          <p:cNvPr id="7" name="Text Placeholder 6">
            <a:extLst>
              <a:ext uri="{FF2B5EF4-FFF2-40B4-BE49-F238E27FC236}">
                <a16:creationId xmlns:a16="http://schemas.microsoft.com/office/drawing/2014/main" id="{D517558F-39AB-4F01-A7D0-95A7B8A2C5C1}"/>
              </a:ext>
            </a:extLst>
          </p:cNvPr>
          <p:cNvSpPr>
            <a:spLocks noGrp="1"/>
          </p:cNvSpPr>
          <p:nvPr>
            <p:ph type="body" sz="quarter" idx="28"/>
          </p:nvPr>
        </p:nvSpPr>
        <p:spPr>
          <a:xfrm>
            <a:off x="2173694" y="5694285"/>
            <a:ext cx="9419208" cy="430887"/>
          </a:xfrm>
        </p:spPr>
        <p:txBody>
          <a:bodyPr>
            <a:normAutofit fontScale="92500" lnSpcReduction="10000"/>
          </a:bodyPr>
          <a:lstStyle/>
          <a:p>
            <a:r>
              <a:rPr lang="en-US"/>
              <a:t>Identify spikes or other unusual behavior in sensor logs</a:t>
            </a:r>
          </a:p>
        </p:txBody>
      </p:sp>
      <p:sp>
        <p:nvSpPr>
          <p:cNvPr id="14" name="PhotoCollection_E7AA" title="Icon of a stacked photo of a landscape">
            <a:extLst>
              <a:ext uri="{FF2B5EF4-FFF2-40B4-BE49-F238E27FC236}">
                <a16:creationId xmlns:a16="http://schemas.microsoft.com/office/drawing/2014/main" id="{E8C7BEF4-3CFB-4357-A5B5-47DBF8BBFF28}"/>
              </a:ext>
            </a:extLst>
          </p:cNvPr>
          <p:cNvSpPr>
            <a:spLocks noGrp="1" noChangeAspect="1" noEditPoints="1"/>
          </p:cNvSpPr>
          <p:nvPr>
            <p:ph sz="quarter" idx="30"/>
          </p:nvPr>
        </p:nvSpPr>
        <p:spPr bwMode="auto">
          <a:xfrm>
            <a:off x="732064" y="2393950"/>
            <a:ext cx="731520" cy="73152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ctivityFeed_F056" title="Icon of two chat bubbles stacked vertically">
            <a:extLst>
              <a:ext uri="{FF2B5EF4-FFF2-40B4-BE49-F238E27FC236}">
                <a16:creationId xmlns:a16="http://schemas.microsoft.com/office/drawing/2014/main" id="{771A4522-E4B0-4BAF-874D-61DDDF48D687}"/>
              </a:ext>
            </a:extLst>
          </p:cNvPr>
          <p:cNvSpPr>
            <a:spLocks noGrp="1" noChangeAspect="1" noEditPoints="1"/>
          </p:cNvSpPr>
          <p:nvPr>
            <p:ph sz="quarter" idx="29"/>
          </p:nvPr>
        </p:nvSpPr>
        <p:spPr bwMode="auto">
          <a:xfrm>
            <a:off x="732064" y="1339850"/>
            <a:ext cx="731520" cy="73152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Characters_E8C1" title="Icon of the letter A and a letter in another language">
            <a:extLst>
              <a:ext uri="{FF2B5EF4-FFF2-40B4-BE49-F238E27FC236}">
                <a16:creationId xmlns:a16="http://schemas.microsoft.com/office/drawing/2014/main" id="{A212028A-0084-4AD4-864F-23284193B61F}"/>
              </a:ext>
            </a:extLst>
          </p:cNvPr>
          <p:cNvSpPr>
            <a:spLocks noGrp="1" noChangeAspect="1" noEditPoints="1"/>
          </p:cNvSpPr>
          <p:nvPr>
            <p:ph sz="quarter" idx="32"/>
          </p:nvPr>
        </p:nvSpPr>
        <p:spPr bwMode="auto">
          <a:xfrm>
            <a:off x="746352" y="4498975"/>
            <a:ext cx="731520" cy="73152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cap="sq">
            <a:solidFill>
              <a:schemeClr val="accent1"/>
            </a:solidFill>
          </a:ln>
        </p:spPr>
        <p:txBody>
          <a:bodyPr vert="horz" wrap="square" lIns="91440" tIns="45720" rIns="91440" bIns="45720" numCol="1" anchor="t" anchorCtr="0" compatLnSpc="1">
            <a:prstTxWarp prst="textNoShape">
              <a:avLst/>
            </a:prstTxWarp>
          </a:bodyPr>
          <a:lstStyle/>
          <a:p>
            <a:endParaRPr lang="en-US"/>
          </a:p>
        </p:txBody>
      </p:sp>
      <p:sp>
        <p:nvSpPr>
          <p:cNvPr id="18" name="Financial_E7BB" title="Icon of a chart made of vertical lines with a line tracing the top of each, turning into an arrow pointing up">
            <a:extLst>
              <a:ext uri="{FF2B5EF4-FFF2-40B4-BE49-F238E27FC236}">
                <a16:creationId xmlns:a16="http://schemas.microsoft.com/office/drawing/2014/main" id="{2EE7CD53-30E7-462D-BF8A-2255E19BEE80}"/>
              </a:ext>
            </a:extLst>
          </p:cNvPr>
          <p:cNvSpPr>
            <a:spLocks noGrp="1" noChangeAspect="1" noEditPoints="1"/>
          </p:cNvSpPr>
          <p:nvPr>
            <p:ph sz="quarter" idx="33"/>
          </p:nvPr>
        </p:nvSpPr>
        <p:spPr bwMode="auto">
          <a:xfrm>
            <a:off x="746352" y="5553075"/>
            <a:ext cx="731520" cy="73152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Browser_4" title="Icon of a website or an app window">
            <a:extLst>
              <a:ext uri="{FF2B5EF4-FFF2-40B4-BE49-F238E27FC236}">
                <a16:creationId xmlns:a16="http://schemas.microsoft.com/office/drawing/2014/main" id="{04CF1C3E-7130-4554-B461-01F31950FB28}"/>
              </a:ext>
            </a:extLst>
          </p:cNvPr>
          <p:cNvSpPr>
            <a:spLocks noGrp="1" noChangeAspect="1" noEditPoints="1"/>
          </p:cNvSpPr>
          <p:nvPr>
            <p:ph sz="quarter" idx="31"/>
          </p:nvPr>
        </p:nvSpPr>
        <p:spPr bwMode="auto">
          <a:xfrm>
            <a:off x="732064" y="3448050"/>
            <a:ext cx="731520" cy="7315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66F20DE3-DD81-4B48-A977-D647652B1BFD}"/>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4069435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6F67E-C38B-44EC-BD1D-507CD635FEEC}"/>
              </a:ext>
            </a:extLst>
          </p:cNvPr>
          <p:cNvSpPr>
            <a:spLocks noGrp="1"/>
          </p:cNvSpPr>
          <p:nvPr>
            <p:ph type="title"/>
          </p:nvPr>
        </p:nvSpPr>
        <p:spPr>
          <a:xfrm>
            <a:off x="1651000" y="2375738"/>
            <a:ext cx="9144000" cy="609398"/>
          </a:xfrm>
        </p:spPr>
        <p:txBody>
          <a:bodyPr/>
          <a:lstStyle/>
          <a:p>
            <a:r>
              <a:rPr lang="en-US" dirty="0"/>
              <a:t>Demo</a:t>
            </a:r>
          </a:p>
        </p:txBody>
      </p:sp>
      <p:sp>
        <p:nvSpPr>
          <p:cNvPr id="3" name="Text Placeholder 2">
            <a:extLst>
              <a:ext uri="{FF2B5EF4-FFF2-40B4-BE49-F238E27FC236}">
                <a16:creationId xmlns:a16="http://schemas.microsoft.com/office/drawing/2014/main" id="{472C6948-0A90-4DA0-8594-A94B6F29561E}"/>
              </a:ext>
            </a:extLst>
          </p:cNvPr>
          <p:cNvSpPr>
            <a:spLocks noGrp="1"/>
          </p:cNvSpPr>
          <p:nvPr>
            <p:ph type="body" sz="quarter" idx="12"/>
          </p:nvPr>
        </p:nvSpPr>
        <p:spPr>
          <a:xfrm>
            <a:off x="1651000" y="3413760"/>
            <a:ext cx="9144000" cy="304699"/>
          </a:xfrm>
        </p:spPr>
        <p:txBody>
          <a:bodyPr/>
          <a:lstStyle/>
          <a:p>
            <a:r>
              <a:rPr lang="en-US" dirty="0"/>
              <a:t>Cognitive Services Computer Vision</a:t>
            </a:r>
          </a:p>
        </p:txBody>
      </p:sp>
      <p:sp>
        <p:nvSpPr>
          <p:cNvPr id="4" name="Rectangle 3">
            <a:extLst>
              <a:ext uri="{FF2B5EF4-FFF2-40B4-BE49-F238E27FC236}">
                <a16:creationId xmlns:a16="http://schemas.microsoft.com/office/drawing/2014/main" id="{BF4A6B53-5D46-4688-9C8D-B47DF07F3C57}"/>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IitaAI</a:t>
            </a:r>
            <a:endParaRPr lang="en-US" sz="2000" dirty="0">
              <a:latin typeface="Segoe Print"/>
              <a:cs typeface="Segoe UI"/>
            </a:endParaRPr>
          </a:p>
        </p:txBody>
      </p:sp>
    </p:spTree>
    <p:extLst>
      <p:ext uri="{BB962C8B-B14F-4D97-AF65-F5344CB8AC3E}">
        <p14:creationId xmlns:p14="http://schemas.microsoft.com/office/powerpoint/2010/main" val="21963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636CD-8DD6-4723-83EC-2387D073E113}"/>
              </a:ext>
            </a:extLst>
          </p:cNvPr>
          <p:cNvSpPr>
            <a:spLocks noGrp="1"/>
          </p:cNvSpPr>
          <p:nvPr>
            <p:ph type="body" sz="quarter" idx="13"/>
          </p:nvPr>
        </p:nvSpPr>
        <p:spPr>
          <a:xfrm>
            <a:off x="2298073" y="1396382"/>
            <a:ext cx="9419208" cy="601978"/>
          </a:xfrm>
        </p:spPr>
        <p:txBody>
          <a:bodyPr>
            <a:noAutofit/>
          </a:bodyPr>
          <a:lstStyle/>
          <a:p>
            <a:r>
              <a:rPr lang="en-US" sz="2000" dirty="0"/>
              <a:t>What is Machine Learning? Let’s look under the hood – It’s not magic!</a:t>
            </a:r>
          </a:p>
        </p:txBody>
      </p:sp>
      <p:sp>
        <p:nvSpPr>
          <p:cNvPr id="3" name="Title 2">
            <a:extLst>
              <a:ext uri="{FF2B5EF4-FFF2-40B4-BE49-F238E27FC236}">
                <a16:creationId xmlns:a16="http://schemas.microsoft.com/office/drawing/2014/main" id="{5B6CE33B-779C-4930-B0A8-2AEF809F1079}"/>
              </a:ext>
            </a:extLst>
          </p:cNvPr>
          <p:cNvSpPr>
            <a:spLocks noGrp="1"/>
          </p:cNvSpPr>
          <p:nvPr>
            <p:ph type="title"/>
          </p:nvPr>
        </p:nvSpPr>
        <p:spPr>
          <a:xfrm>
            <a:off x="652657" y="370763"/>
            <a:ext cx="11018520" cy="553998"/>
          </a:xfrm>
        </p:spPr>
        <p:txBody>
          <a:bodyPr>
            <a:normAutofit fontScale="90000"/>
          </a:bodyPr>
          <a:lstStyle/>
          <a:p>
            <a:r>
              <a:rPr lang="en-US" dirty="0"/>
              <a:t>Agenda</a:t>
            </a:r>
          </a:p>
        </p:txBody>
      </p:sp>
      <p:sp>
        <p:nvSpPr>
          <p:cNvPr id="4" name="Text Placeholder 3">
            <a:extLst>
              <a:ext uri="{FF2B5EF4-FFF2-40B4-BE49-F238E27FC236}">
                <a16:creationId xmlns:a16="http://schemas.microsoft.com/office/drawing/2014/main" id="{EFF6EC4D-00BD-49DD-BE04-F57E83B3985F}"/>
              </a:ext>
            </a:extLst>
          </p:cNvPr>
          <p:cNvSpPr>
            <a:spLocks noGrp="1"/>
          </p:cNvSpPr>
          <p:nvPr>
            <p:ph type="body" sz="quarter" idx="20"/>
          </p:nvPr>
        </p:nvSpPr>
        <p:spPr>
          <a:xfrm>
            <a:off x="2251969" y="2565147"/>
            <a:ext cx="9419208" cy="430887"/>
          </a:xfrm>
        </p:spPr>
        <p:txBody>
          <a:bodyPr>
            <a:normAutofit/>
          </a:bodyPr>
          <a:lstStyle/>
          <a:p>
            <a:r>
              <a:rPr lang="en-US" sz="2000" dirty="0"/>
              <a:t>Adding Humanlike Capabilities to apps with Cognitive Services</a:t>
            </a:r>
          </a:p>
        </p:txBody>
      </p:sp>
      <p:sp>
        <p:nvSpPr>
          <p:cNvPr id="5" name="Text Placeholder 4">
            <a:extLst>
              <a:ext uri="{FF2B5EF4-FFF2-40B4-BE49-F238E27FC236}">
                <a16:creationId xmlns:a16="http://schemas.microsoft.com/office/drawing/2014/main" id="{95C72CD0-4BA4-4438-8BC6-0011648D8D85}"/>
              </a:ext>
            </a:extLst>
          </p:cNvPr>
          <p:cNvSpPr>
            <a:spLocks noGrp="1"/>
          </p:cNvSpPr>
          <p:nvPr>
            <p:ph type="body" sz="quarter" idx="22"/>
          </p:nvPr>
        </p:nvSpPr>
        <p:spPr>
          <a:xfrm>
            <a:off x="2298073" y="4576100"/>
            <a:ext cx="9419208" cy="640861"/>
          </a:xfrm>
        </p:spPr>
        <p:txBody>
          <a:bodyPr>
            <a:normAutofit/>
          </a:bodyPr>
          <a:lstStyle/>
          <a:p>
            <a:r>
              <a:rPr lang="en-US" sz="2000" dirty="0"/>
              <a:t>Making Sense of Unstructured Data</a:t>
            </a:r>
          </a:p>
        </p:txBody>
      </p:sp>
      <p:sp>
        <p:nvSpPr>
          <p:cNvPr id="7" name="Text Placeholder 6">
            <a:extLst>
              <a:ext uri="{FF2B5EF4-FFF2-40B4-BE49-F238E27FC236}">
                <a16:creationId xmlns:a16="http://schemas.microsoft.com/office/drawing/2014/main" id="{D517558F-39AB-4F01-A7D0-95A7B8A2C5C1}"/>
              </a:ext>
            </a:extLst>
          </p:cNvPr>
          <p:cNvSpPr>
            <a:spLocks noGrp="1"/>
          </p:cNvSpPr>
          <p:nvPr>
            <p:ph type="body" sz="quarter" idx="28"/>
          </p:nvPr>
        </p:nvSpPr>
        <p:spPr>
          <a:xfrm>
            <a:off x="2298073" y="5748073"/>
            <a:ext cx="9419208" cy="430887"/>
          </a:xfrm>
        </p:spPr>
        <p:txBody>
          <a:bodyPr>
            <a:normAutofit/>
          </a:bodyPr>
          <a:lstStyle/>
          <a:p>
            <a:r>
              <a:rPr lang="en-US" sz="2000" dirty="0"/>
              <a:t>Azure Machine Learning Studio</a:t>
            </a:r>
          </a:p>
        </p:txBody>
      </p:sp>
      <p:sp>
        <p:nvSpPr>
          <p:cNvPr id="16" name="Text Placeholder 15">
            <a:extLst>
              <a:ext uri="{FF2B5EF4-FFF2-40B4-BE49-F238E27FC236}">
                <a16:creationId xmlns:a16="http://schemas.microsoft.com/office/drawing/2014/main" id="{E7766071-1BAB-4E48-B737-C1A2736917BC}"/>
              </a:ext>
            </a:extLst>
          </p:cNvPr>
          <p:cNvSpPr>
            <a:spLocks noGrp="1"/>
          </p:cNvSpPr>
          <p:nvPr>
            <p:ph type="body" sz="quarter" idx="24"/>
          </p:nvPr>
        </p:nvSpPr>
        <p:spPr>
          <a:xfrm>
            <a:off x="2298073" y="3614101"/>
            <a:ext cx="9419208" cy="430887"/>
          </a:xfrm>
        </p:spPr>
        <p:txBody>
          <a:bodyPr>
            <a:normAutofit/>
          </a:bodyPr>
          <a:lstStyle/>
          <a:p>
            <a:r>
              <a:rPr lang="en-US" sz="2000" dirty="0"/>
              <a:t>What is NLP and how do I create a bot?</a:t>
            </a:r>
          </a:p>
        </p:txBody>
      </p:sp>
      <p:sp>
        <p:nvSpPr>
          <p:cNvPr id="8" name="Rectangle 7">
            <a:extLst>
              <a:ext uri="{FF2B5EF4-FFF2-40B4-BE49-F238E27FC236}">
                <a16:creationId xmlns:a16="http://schemas.microsoft.com/office/drawing/2014/main" id="{469C800E-CC2B-4B6E-A8C6-CFCFEE96193E}"/>
              </a:ext>
            </a:extLst>
          </p:cNvPr>
          <p:cNvSpPr/>
          <p:nvPr/>
        </p:nvSpPr>
        <p:spPr>
          <a:xfrm>
            <a:off x="10117468" y="6377767"/>
            <a:ext cx="1696298"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8404765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D486B-999E-4654-B5CF-721F2D16F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16D3929E-8C7D-4B3A-8CDE-9E1C5F300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FF3C33-7A96-4CAC-961B-13CA49842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a:extLst>
              <a:ext uri="{FF2B5EF4-FFF2-40B4-BE49-F238E27FC236}">
                <a16:creationId xmlns:a16="http://schemas.microsoft.com/office/drawing/2014/main" id="{93C84988-B0FD-49EB-8B3D-8E3C1D2EBB0F}"/>
              </a:ext>
            </a:extLst>
          </p:cNvPr>
          <p:cNvPicPr>
            <a:picLocks noGrp="1" noChangeAspect="1"/>
          </p:cNvPicPr>
          <p:nvPr>
            <p:ph idx="1"/>
          </p:nvPr>
        </p:nvPicPr>
        <p:blipFill rotWithShape="1">
          <a:blip r:embed="rId3"/>
          <a:srcRect l="6735" r="7557" b="1"/>
          <a:stretch/>
        </p:blipFill>
        <p:spPr>
          <a:xfrm>
            <a:off x="20" y="10"/>
            <a:ext cx="8839191" cy="6858217"/>
          </a:xfrm>
          <a:prstGeom prst="rect">
            <a:avLst/>
          </a:prstGeom>
        </p:spPr>
      </p:pic>
      <p:sp>
        <p:nvSpPr>
          <p:cNvPr id="15" name="Rectangle 8">
            <a:extLst>
              <a:ext uri="{FF2B5EF4-FFF2-40B4-BE49-F238E27FC236}">
                <a16:creationId xmlns:a16="http://schemas.microsoft.com/office/drawing/2014/main" id="{6077F32B-652D-4F65-90BC-9B72F3B43B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098334"/>
            <a:ext cx="7978524"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93D5F0F-6BE9-46E6-BA4F-AE742BAE2EFB}"/>
              </a:ext>
            </a:extLst>
          </p:cNvPr>
          <p:cNvSpPr>
            <a:spLocks noGrp="1"/>
          </p:cNvSpPr>
          <p:nvPr>
            <p:ph type="title"/>
          </p:nvPr>
        </p:nvSpPr>
        <p:spPr>
          <a:xfrm>
            <a:off x="1273479" y="4267831"/>
            <a:ext cx="7492766" cy="1071585"/>
          </a:xfrm>
        </p:spPr>
        <p:txBody>
          <a:bodyPr vert="horz" lIns="91440" tIns="45720" rIns="91440" bIns="45720" rtlCol="0" anchor="b">
            <a:normAutofit/>
          </a:bodyPr>
          <a:lstStyle/>
          <a:p>
            <a:r>
              <a:rPr lang="en-US" sz="4800">
                <a:solidFill>
                  <a:srgbClr val="FFFFFF"/>
                </a:solidFill>
              </a:rPr>
              <a:t>How does NLP work?</a:t>
            </a:r>
          </a:p>
        </p:txBody>
      </p:sp>
      <p:sp>
        <p:nvSpPr>
          <p:cNvPr id="17" name="Rectangle 8">
            <a:extLst>
              <a:ext uri="{FF2B5EF4-FFF2-40B4-BE49-F238E27FC236}">
                <a16:creationId xmlns:a16="http://schemas.microsoft.com/office/drawing/2014/main" id="{B667E8D0-73C2-4D68-B9EB-86DBE04A9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7800" y="4377267"/>
            <a:ext cx="3121152"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882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425902-3586-416F-AE13-4397DB5B2809}"/>
              </a:ext>
            </a:extLst>
          </p:cNvPr>
          <p:cNvSpPr>
            <a:spLocks noGrp="1"/>
          </p:cNvSpPr>
          <p:nvPr>
            <p:ph type="body" sz="quarter" idx="13"/>
          </p:nvPr>
        </p:nvSpPr>
        <p:spPr/>
        <p:txBody>
          <a:bodyPr>
            <a:normAutofit fontScale="92500" lnSpcReduction="10000"/>
          </a:bodyPr>
          <a:lstStyle/>
          <a:p>
            <a:r>
              <a:rPr lang="en-US" dirty="0"/>
              <a:t>Sentence or Word </a:t>
            </a:r>
            <a:r>
              <a:rPr lang="en-US" dirty="0">
                <a:latin typeface="medium-content-serif-font"/>
              </a:rPr>
              <a:t>Tokenization</a:t>
            </a:r>
            <a:endParaRPr lang="en-US" dirty="0"/>
          </a:p>
        </p:txBody>
      </p:sp>
      <p:sp>
        <p:nvSpPr>
          <p:cNvPr id="3" name="Title 2">
            <a:extLst>
              <a:ext uri="{FF2B5EF4-FFF2-40B4-BE49-F238E27FC236}">
                <a16:creationId xmlns:a16="http://schemas.microsoft.com/office/drawing/2014/main" id="{AE47E7C6-8D4E-4782-8110-C715BDB87839}"/>
              </a:ext>
            </a:extLst>
          </p:cNvPr>
          <p:cNvSpPr>
            <a:spLocks noGrp="1"/>
          </p:cNvSpPr>
          <p:nvPr>
            <p:ph type="title"/>
          </p:nvPr>
        </p:nvSpPr>
        <p:spPr>
          <a:xfrm>
            <a:off x="514755" y="123502"/>
            <a:ext cx="10515600" cy="973996"/>
          </a:xfrm>
        </p:spPr>
        <p:txBody>
          <a:bodyPr/>
          <a:lstStyle/>
          <a:p>
            <a:r>
              <a:rPr lang="en-US" dirty="0"/>
              <a:t>Common Text Processing Steps</a:t>
            </a:r>
          </a:p>
        </p:txBody>
      </p:sp>
      <p:sp>
        <p:nvSpPr>
          <p:cNvPr id="4" name="Text Placeholder 3">
            <a:extLst>
              <a:ext uri="{FF2B5EF4-FFF2-40B4-BE49-F238E27FC236}">
                <a16:creationId xmlns:a16="http://schemas.microsoft.com/office/drawing/2014/main" id="{B27E3227-0AB0-48ED-83AB-A8813797C7DA}"/>
              </a:ext>
            </a:extLst>
          </p:cNvPr>
          <p:cNvSpPr>
            <a:spLocks noGrp="1"/>
          </p:cNvSpPr>
          <p:nvPr>
            <p:ph type="body" sz="quarter" idx="20"/>
          </p:nvPr>
        </p:nvSpPr>
        <p:spPr/>
        <p:txBody>
          <a:bodyPr>
            <a:normAutofit fontScale="92500" lnSpcReduction="10000"/>
          </a:bodyPr>
          <a:lstStyle/>
          <a:p>
            <a:r>
              <a:rPr lang="en-US" dirty="0"/>
              <a:t>Text Lemmatization and Stemming</a:t>
            </a:r>
          </a:p>
        </p:txBody>
      </p:sp>
      <p:sp>
        <p:nvSpPr>
          <p:cNvPr id="5" name="Text Placeholder 4">
            <a:extLst>
              <a:ext uri="{FF2B5EF4-FFF2-40B4-BE49-F238E27FC236}">
                <a16:creationId xmlns:a16="http://schemas.microsoft.com/office/drawing/2014/main" id="{FCBC34BD-A67B-4C13-BC2D-1C9EDB4E215D}"/>
              </a:ext>
            </a:extLst>
          </p:cNvPr>
          <p:cNvSpPr>
            <a:spLocks noGrp="1"/>
          </p:cNvSpPr>
          <p:nvPr>
            <p:ph type="body" sz="quarter" idx="22"/>
          </p:nvPr>
        </p:nvSpPr>
        <p:spPr/>
        <p:txBody>
          <a:bodyPr>
            <a:normAutofit fontScale="92500" lnSpcReduction="10000"/>
          </a:bodyPr>
          <a:lstStyle/>
          <a:p>
            <a:r>
              <a:rPr lang="en-US" dirty="0"/>
              <a:t>Remove </a:t>
            </a:r>
            <a:r>
              <a:rPr lang="en-US" dirty="0">
                <a:latin typeface="medium-content-serif-font"/>
              </a:rPr>
              <a:t>Stop Words</a:t>
            </a:r>
          </a:p>
        </p:txBody>
      </p:sp>
      <p:sp>
        <p:nvSpPr>
          <p:cNvPr id="6" name="Text Placeholder 5">
            <a:extLst>
              <a:ext uri="{FF2B5EF4-FFF2-40B4-BE49-F238E27FC236}">
                <a16:creationId xmlns:a16="http://schemas.microsoft.com/office/drawing/2014/main" id="{2B67C8AA-DCBD-402E-B337-01151800BDA8}"/>
              </a:ext>
            </a:extLst>
          </p:cNvPr>
          <p:cNvSpPr>
            <a:spLocks noGrp="1"/>
          </p:cNvSpPr>
          <p:nvPr>
            <p:ph type="body" sz="quarter" idx="24"/>
          </p:nvPr>
        </p:nvSpPr>
        <p:spPr/>
        <p:txBody>
          <a:bodyPr>
            <a:normAutofit fontScale="92500" lnSpcReduction="10000"/>
          </a:bodyPr>
          <a:lstStyle/>
          <a:p>
            <a:r>
              <a:rPr lang="en-US" dirty="0"/>
              <a:t>N-Gram</a:t>
            </a:r>
          </a:p>
        </p:txBody>
      </p:sp>
      <p:sp>
        <p:nvSpPr>
          <p:cNvPr id="7" name="Text Placeholder 6">
            <a:extLst>
              <a:ext uri="{FF2B5EF4-FFF2-40B4-BE49-F238E27FC236}">
                <a16:creationId xmlns:a16="http://schemas.microsoft.com/office/drawing/2014/main" id="{6B0FCF51-7E01-40EE-B925-CF17777932C2}"/>
              </a:ext>
            </a:extLst>
          </p:cNvPr>
          <p:cNvSpPr>
            <a:spLocks noGrp="1"/>
          </p:cNvSpPr>
          <p:nvPr>
            <p:ph type="body" sz="quarter" idx="28"/>
          </p:nvPr>
        </p:nvSpPr>
        <p:spPr/>
        <p:txBody>
          <a:bodyPr>
            <a:normAutofit fontScale="92500" lnSpcReduction="10000"/>
          </a:bodyPr>
          <a:lstStyle/>
          <a:p>
            <a:r>
              <a:rPr lang="en-US" dirty="0"/>
              <a:t>Spell Check, Lowercase, Regex and Remove Special Characters</a:t>
            </a:r>
          </a:p>
        </p:txBody>
      </p:sp>
      <p:sp>
        <p:nvSpPr>
          <p:cNvPr id="8" name="Content Placeholder 7">
            <a:extLst>
              <a:ext uri="{FF2B5EF4-FFF2-40B4-BE49-F238E27FC236}">
                <a16:creationId xmlns:a16="http://schemas.microsoft.com/office/drawing/2014/main" id="{F10AC44F-1E0B-4E0C-9306-3813DF550BB4}"/>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57C00D83-B5B6-4977-9E3A-D5C1CA8130F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EFF870EC-4326-4A57-A2D7-21F561D7584B}"/>
              </a:ext>
            </a:extLst>
          </p:cNvPr>
          <p:cNvSpPr>
            <a:spLocks noGrp="1"/>
          </p:cNvSpPr>
          <p:nvPr>
            <p:ph sz="quarter" idx="31"/>
          </p:nvPr>
        </p:nvSpPr>
        <p:spPr/>
        <p:txBody>
          <a:bodyPr/>
          <a:lstStyle/>
          <a:p>
            <a:endParaRPr lang="en-US"/>
          </a:p>
        </p:txBody>
      </p:sp>
      <p:sp>
        <p:nvSpPr>
          <p:cNvPr id="11" name="Content Placeholder 10">
            <a:extLst>
              <a:ext uri="{FF2B5EF4-FFF2-40B4-BE49-F238E27FC236}">
                <a16:creationId xmlns:a16="http://schemas.microsoft.com/office/drawing/2014/main" id="{324E948B-FF2F-4020-A675-336508D8726D}"/>
              </a:ext>
            </a:extLst>
          </p:cNvPr>
          <p:cNvSpPr>
            <a:spLocks noGrp="1"/>
          </p:cNvSpPr>
          <p:nvPr>
            <p:ph sz="quarter" idx="32"/>
          </p:nvPr>
        </p:nvSpPr>
        <p:spPr/>
        <p:txBody>
          <a:bodyPr/>
          <a:lstStyle/>
          <a:p>
            <a:endParaRPr lang="en-US"/>
          </a:p>
        </p:txBody>
      </p:sp>
      <p:sp>
        <p:nvSpPr>
          <p:cNvPr id="12" name="Content Placeholder 11">
            <a:extLst>
              <a:ext uri="{FF2B5EF4-FFF2-40B4-BE49-F238E27FC236}">
                <a16:creationId xmlns:a16="http://schemas.microsoft.com/office/drawing/2014/main" id="{9C53A263-85A2-4D3D-A2F9-AD42707B350B}"/>
              </a:ext>
            </a:extLst>
          </p:cNvPr>
          <p:cNvSpPr>
            <a:spLocks noGrp="1"/>
          </p:cNvSpPr>
          <p:nvPr>
            <p:ph sz="quarter" idx="33"/>
          </p:nvPr>
        </p:nvSpPr>
        <p:spPr/>
        <p:txBody>
          <a:bodyPr/>
          <a:lstStyle/>
          <a:p>
            <a:endParaRPr lang="en-US"/>
          </a:p>
        </p:txBody>
      </p:sp>
      <p:sp>
        <p:nvSpPr>
          <p:cNvPr id="13" name="Rectangle 12">
            <a:extLst>
              <a:ext uri="{FF2B5EF4-FFF2-40B4-BE49-F238E27FC236}">
                <a16:creationId xmlns:a16="http://schemas.microsoft.com/office/drawing/2014/main" id="{2F11D67A-22A2-4261-8F55-80F8D32B275F}"/>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33840443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C855-95DA-4ED0-B16F-03ADDFEF3578}"/>
              </a:ext>
            </a:extLst>
          </p:cNvPr>
          <p:cNvSpPr>
            <a:spLocks noGrp="1"/>
          </p:cNvSpPr>
          <p:nvPr>
            <p:ph type="title"/>
          </p:nvPr>
        </p:nvSpPr>
        <p:spPr>
          <a:xfrm>
            <a:off x="304800" y="85414"/>
            <a:ext cx="10515600" cy="1325563"/>
          </a:xfrm>
        </p:spPr>
        <p:txBody>
          <a:bodyPr/>
          <a:lstStyle/>
          <a:p>
            <a:r>
              <a:rPr lang="en-US" dirty="0"/>
              <a:t>“Bag of Words” text processing</a:t>
            </a:r>
          </a:p>
        </p:txBody>
      </p:sp>
      <p:graphicFrame>
        <p:nvGraphicFramePr>
          <p:cNvPr id="4" name="Table 4">
            <a:extLst>
              <a:ext uri="{FF2B5EF4-FFF2-40B4-BE49-F238E27FC236}">
                <a16:creationId xmlns:a16="http://schemas.microsoft.com/office/drawing/2014/main" id="{7ED756EE-D9E2-46B6-A510-D5F1840B4533}"/>
              </a:ext>
            </a:extLst>
          </p:cNvPr>
          <p:cNvGraphicFramePr>
            <a:graphicFrameLocks noGrp="1"/>
          </p:cNvGraphicFramePr>
          <p:nvPr>
            <p:ph idx="1"/>
            <p:extLst>
              <p:ext uri="{D42A27DB-BD31-4B8C-83A1-F6EECF244321}">
                <p14:modId xmlns:p14="http://schemas.microsoft.com/office/powerpoint/2010/main" val="1283772142"/>
              </p:ext>
            </p:extLst>
          </p:nvPr>
        </p:nvGraphicFramePr>
        <p:xfrm>
          <a:off x="4565652" y="1339848"/>
          <a:ext cx="7213600" cy="5060951"/>
        </p:xfrm>
        <a:graphic>
          <a:graphicData uri="http://schemas.openxmlformats.org/drawingml/2006/table">
            <a:tbl>
              <a:tblPr firstRow="1" bandRow="1">
                <a:tableStyleId>{5C22544A-7EE6-4342-B048-85BDC9FD1C3A}</a:tableStyleId>
              </a:tblPr>
              <a:tblGrid>
                <a:gridCol w="1442720">
                  <a:extLst>
                    <a:ext uri="{9D8B030D-6E8A-4147-A177-3AD203B41FA5}">
                      <a16:colId xmlns:a16="http://schemas.microsoft.com/office/drawing/2014/main" val="513846757"/>
                    </a:ext>
                  </a:extLst>
                </a:gridCol>
                <a:gridCol w="1442720">
                  <a:extLst>
                    <a:ext uri="{9D8B030D-6E8A-4147-A177-3AD203B41FA5}">
                      <a16:colId xmlns:a16="http://schemas.microsoft.com/office/drawing/2014/main" val="3854643990"/>
                    </a:ext>
                  </a:extLst>
                </a:gridCol>
                <a:gridCol w="1442720">
                  <a:extLst>
                    <a:ext uri="{9D8B030D-6E8A-4147-A177-3AD203B41FA5}">
                      <a16:colId xmlns:a16="http://schemas.microsoft.com/office/drawing/2014/main" val="1755132899"/>
                    </a:ext>
                  </a:extLst>
                </a:gridCol>
                <a:gridCol w="1442720">
                  <a:extLst>
                    <a:ext uri="{9D8B030D-6E8A-4147-A177-3AD203B41FA5}">
                      <a16:colId xmlns:a16="http://schemas.microsoft.com/office/drawing/2014/main" val="2262191681"/>
                    </a:ext>
                  </a:extLst>
                </a:gridCol>
                <a:gridCol w="1442720">
                  <a:extLst>
                    <a:ext uri="{9D8B030D-6E8A-4147-A177-3AD203B41FA5}">
                      <a16:colId xmlns:a16="http://schemas.microsoft.com/office/drawing/2014/main" val="415843488"/>
                    </a:ext>
                  </a:extLst>
                </a:gridCol>
              </a:tblGrid>
              <a:tr h="523876">
                <a:tc>
                  <a:txBody>
                    <a:bodyPr/>
                    <a:lstStyle/>
                    <a:p>
                      <a:pPr algn="ctr"/>
                      <a:r>
                        <a:rPr lang="en-US" sz="2800" dirty="0"/>
                        <a:t>Aromas</a:t>
                      </a:r>
                    </a:p>
                  </a:txBody>
                  <a:tcPr/>
                </a:tc>
                <a:tc>
                  <a:txBody>
                    <a:bodyPr/>
                    <a:lstStyle/>
                    <a:p>
                      <a:pPr algn="ctr"/>
                      <a:r>
                        <a:rPr lang="en-US" sz="2800" dirty="0"/>
                        <a:t>Flavors</a:t>
                      </a:r>
                    </a:p>
                  </a:txBody>
                  <a:tcPr/>
                </a:tc>
                <a:tc>
                  <a:txBody>
                    <a:bodyPr/>
                    <a:lstStyle/>
                    <a:p>
                      <a:pPr algn="ctr"/>
                      <a:r>
                        <a:rPr lang="en-US" sz="2800" dirty="0"/>
                        <a:t>Fruit</a:t>
                      </a:r>
                    </a:p>
                  </a:txBody>
                  <a:tcPr/>
                </a:tc>
                <a:tc>
                  <a:txBody>
                    <a:bodyPr/>
                    <a:lstStyle/>
                    <a:p>
                      <a:pPr algn="ctr"/>
                      <a:r>
                        <a:rPr lang="en-US" sz="2800" dirty="0"/>
                        <a:t>Palate</a:t>
                      </a:r>
                    </a:p>
                  </a:txBody>
                  <a:tcPr/>
                </a:tc>
                <a:tc>
                  <a:txBody>
                    <a:bodyPr/>
                    <a:lstStyle/>
                    <a:p>
                      <a:pPr algn="ctr"/>
                      <a:r>
                        <a:rPr lang="en-US" sz="2800" dirty="0"/>
                        <a:t>Wine</a:t>
                      </a:r>
                    </a:p>
                  </a:txBody>
                  <a:tcPr/>
                </a:tc>
                <a:extLst>
                  <a:ext uri="{0D108BD9-81ED-4DB2-BD59-A6C34878D82A}">
                    <a16:rowId xmlns:a16="http://schemas.microsoft.com/office/drawing/2014/main" val="652381124"/>
                  </a:ext>
                </a:extLst>
              </a:tr>
              <a:tr h="1495425">
                <a:tc>
                  <a:txBody>
                    <a:bodyPr/>
                    <a:lstStyle/>
                    <a:p>
                      <a:pPr algn="ctr"/>
                      <a:r>
                        <a:rPr lang="en-US" sz="4000" dirty="0"/>
                        <a:t>1</a:t>
                      </a:r>
                    </a:p>
                  </a:txBody>
                  <a:tcPr anchor="ctr"/>
                </a:tc>
                <a:tc>
                  <a:txBody>
                    <a:bodyPr/>
                    <a:lstStyle/>
                    <a:p>
                      <a:pPr algn="ctr"/>
                      <a:r>
                        <a:rPr lang="en-US" sz="4000" dirty="0"/>
                        <a:t>0</a:t>
                      </a:r>
                    </a:p>
                  </a:txBody>
                  <a:tcPr anchor="ctr"/>
                </a:tc>
                <a:tc>
                  <a:txBody>
                    <a:bodyPr/>
                    <a:lstStyle/>
                    <a:p>
                      <a:pPr algn="ctr"/>
                      <a:r>
                        <a:rPr lang="en-US" sz="4000" dirty="0"/>
                        <a:t>1</a:t>
                      </a:r>
                    </a:p>
                  </a:txBody>
                  <a:tcPr anchor="ctr"/>
                </a:tc>
                <a:tc>
                  <a:txBody>
                    <a:bodyPr/>
                    <a:lstStyle/>
                    <a:p>
                      <a:pPr algn="ctr"/>
                      <a:r>
                        <a:rPr lang="en-US" sz="4000" dirty="0"/>
                        <a:t>1</a:t>
                      </a:r>
                    </a:p>
                  </a:txBody>
                  <a:tcPr anchor="ctr"/>
                </a:tc>
                <a:tc>
                  <a:txBody>
                    <a:bodyPr/>
                    <a:lstStyle/>
                    <a:p>
                      <a:pPr algn="ctr"/>
                      <a:r>
                        <a:rPr lang="en-US" sz="4000" dirty="0"/>
                        <a:t>0</a:t>
                      </a:r>
                    </a:p>
                  </a:txBody>
                  <a:tcPr anchor="ctr"/>
                </a:tc>
                <a:extLst>
                  <a:ext uri="{0D108BD9-81ED-4DB2-BD59-A6C34878D82A}">
                    <a16:rowId xmlns:a16="http://schemas.microsoft.com/office/drawing/2014/main" val="3019933677"/>
                  </a:ext>
                </a:extLst>
              </a:tr>
              <a:tr h="1536700">
                <a:tc>
                  <a:txBody>
                    <a:bodyPr/>
                    <a:lstStyle/>
                    <a:p>
                      <a:pPr algn="ctr"/>
                      <a:r>
                        <a:rPr lang="en-US" sz="4000" dirty="0"/>
                        <a:t>1</a:t>
                      </a:r>
                    </a:p>
                  </a:txBody>
                  <a:tcPr anchor="ctr"/>
                </a:tc>
                <a:tc>
                  <a:txBody>
                    <a:bodyPr/>
                    <a:lstStyle/>
                    <a:p>
                      <a:pPr algn="ctr"/>
                      <a:r>
                        <a:rPr lang="en-US" sz="4000" dirty="0"/>
                        <a:t>0</a:t>
                      </a:r>
                    </a:p>
                  </a:txBody>
                  <a:tcPr anchor="ctr"/>
                </a:tc>
                <a:tc>
                  <a:txBody>
                    <a:bodyPr/>
                    <a:lstStyle/>
                    <a:p>
                      <a:pPr algn="ctr"/>
                      <a:r>
                        <a:rPr lang="en-US" sz="4000" dirty="0"/>
                        <a:t>0</a:t>
                      </a:r>
                    </a:p>
                  </a:txBody>
                  <a:tcPr anchor="ctr"/>
                </a:tc>
                <a:tc>
                  <a:txBody>
                    <a:bodyPr/>
                    <a:lstStyle/>
                    <a:p>
                      <a:pPr algn="ctr"/>
                      <a:r>
                        <a:rPr lang="en-US" sz="4000" dirty="0"/>
                        <a:t>1</a:t>
                      </a:r>
                    </a:p>
                  </a:txBody>
                  <a:tcPr anchor="ctr"/>
                </a:tc>
                <a:tc>
                  <a:txBody>
                    <a:bodyPr/>
                    <a:lstStyle/>
                    <a:p>
                      <a:pPr algn="ctr"/>
                      <a:r>
                        <a:rPr lang="en-US" sz="4000" dirty="0"/>
                        <a:t>0</a:t>
                      </a:r>
                    </a:p>
                  </a:txBody>
                  <a:tcPr anchor="ctr"/>
                </a:tc>
                <a:extLst>
                  <a:ext uri="{0D108BD9-81ED-4DB2-BD59-A6C34878D82A}">
                    <a16:rowId xmlns:a16="http://schemas.microsoft.com/office/drawing/2014/main" val="429111915"/>
                  </a:ext>
                </a:extLst>
              </a:tr>
              <a:tr h="1504950">
                <a:tc>
                  <a:txBody>
                    <a:bodyPr/>
                    <a:lstStyle/>
                    <a:p>
                      <a:pPr algn="ctr"/>
                      <a:r>
                        <a:rPr lang="en-US" sz="4000" dirty="0"/>
                        <a:t>0</a:t>
                      </a:r>
                    </a:p>
                  </a:txBody>
                  <a:tcPr anchor="ctr"/>
                </a:tc>
                <a:tc>
                  <a:txBody>
                    <a:bodyPr/>
                    <a:lstStyle/>
                    <a:p>
                      <a:pPr algn="ctr"/>
                      <a:r>
                        <a:rPr lang="en-US" sz="4000" dirty="0"/>
                        <a:t>0</a:t>
                      </a:r>
                    </a:p>
                  </a:txBody>
                  <a:tcPr anchor="ctr"/>
                </a:tc>
                <a:tc>
                  <a:txBody>
                    <a:bodyPr/>
                    <a:lstStyle/>
                    <a:p>
                      <a:pPr algn="ctr"/>
                      <a:r>
                        <a:rPr lang="en-US" sz="4000" dirty="0"/>
                        <a:t>1</a:t>
                      </a:r>
                    </a:p>
                  </a:txBody>
                  <a:tcPr anchor="ctr"/>
                </a:tc>
                <a:tc>
                  <a:txBody>
                    <a:bodyPr/>
                    <a:lstStyle/>
                    <a:p>
                      <a:pPr algn="ctr"/>
                      <a:r>
                        <a:rPr lang="en-US" sz="4000" dirty="0"/>
                        <a:t>1</a:t>
                      </a:r>
                    </a:p>
                  </a:txBody>
                  <a:tcPr anchor="ctr"/>
                </a:tc>
                <a:tc>
                  <a:txBody>
                    <a:bodyPr/>
                    <a:lstStyle/>
                    <a:p>
                      <a:pPr algn="ctr"/>
                      <a:r>
                        <a:rPr lang="en-US" sz="4000" dirty="0"/>
                        <a:t>1</a:t>
                      </a:r>
                    </a:p>
                  </a:txBody>
                  <a:tcPr anchor="ctr"/>
                </a:tc>
                <a:extLst>
                  <a:ext uri="{0D108BD9-81ED-4DB2-BD59-A6C34878D82A}">
                    <a16:rowId xmlns:a16="http://schemas.microsoft.com/office/drawing/2014/main" val="3358805769"/>
                  </a:ext>
                </a:extLst>
              </a:tr>
            </a:tbl>
          </a:graphicData>
        </a:graphic>
      </p:graphicFrame>
      <p:sp>
        <p:nvSpPr>
          <p:cNvPr id="6" name="Rectangle 5">
            <a:extLst>
              <a:ext uri="{FF2B5EF4-FFF2-40B4-BE49-F238E27FC236}">
                <a16:creationId xmlns:a16="http://schemas.microsoft.com/office/drawing/2014/main" id="{B241F09F-9991-4342-AEEB-892C642A0677}"/>
              </a:ext>
            </a:extLst>
          </p:cNvPr>
          <p:cNvSpPr/>
          <p:nvPr/>
        </p:nvSpPr>
        <p:spPr>
          <a:xfrm>
            <a:off x="228600" y="1900534"/>
            <a:ext cx="3892550" cy="1477328"/>
          </a:xfrm>
          <a:prstGeom prst="rect">
            <a:avLst/>
          </a:prstGeom>
        </p:spPr>
        <p:txBody>
          <a:bodyPr wrap="square">
            <a:spAutoFit/>
          </a:bodyPr>
          <a:lstStyle/>
          <a:p>
            <a:r>
              <a:rPr lang="en-US" u="sng" dirty="0">
                <a:highlight>
                  <a:srgbClr val="FFFF00"/>
                </a:highlight>
              </a:rPr>
              <a:t>Aromas</a:t>
            </a:r>
            <a:r>
              <a:rPr lang="en-US" dirty="0"/>
              <a:t> include tropical </a:t>
            </a:r>
            <a:r>
              <a:rPr lang="en-US" u="sng" dirty="0">
                <a:highlight>
                  <a:srgbClr val="FFFF00"/>
                </a:highlight>
              </a:rPr>
              <a:t>fruit</a:t>
            </a:r>
            <a:r>
              <a:rPr lang="en-US" dirty="0"/>
              <a:t>, broom, brimstone and dried herb. The </a:t>
            </a:r>
            <a:r>
              <a:rPr lang="en-US" u="sng" dirty="0">
                <a:highlight>
                  <a:srgbClr val="FFFF00"/>
                </a:highlight>
              </a:rPr>
              <a:t>palate</a:t>
            </a:r>
            <a:r>
              <a:rPr lang="en-US" dirty="0"/>
              <a:t> isn't overly expressive, offering </a:t>
            </a:r>
            <a:r>
              <a:rPr lang="en-US" dirty="0" err="1"/>
              <a:t>unripened</a:t>
            </a:r>
            <a:r>
              <a:rPr lang="en-US" dirty="0"/>
              <a:t> apple, citrus and dried sage alongside brisk acidity.</a:t>
            </a:r>
          </a:p>
        </p:txBody>
      </p:sp>
      <p:sp>
        <p:nvSpPr>
          <p:cNvPr id="8" name="TextBox 7">
            <a:extLst>
              <a:ext uri="{FF2B5EF4-FFF2-40B4-BE49-F238E27FC236}">
                <a16:creationId xmlns:a16="http://schemas.microsoft.com/office/drawing/2014/main" id="{A89DB2AA-A328-4B21-8467-C745A2EA5171}"/>
              </a:ext>
            </a:extLst>
          </p:cNvPr>
          <p:cNvSpPr txBox="1"/>
          <p:nvPr/>
        </p:nvSpPr>
        <p:spPr>
          <a:xfrm>
            <a:off x="203200" y="1433068"/>
            <a:ext cx="3943350" cy="369332"/>
          </a:xfrm>
          <a:prstGeom prst="rect">
            <a:avLst/>
          </a:prstGeom>
          <a:noFill/>
        </p:spPr>
        <p:txBody>
          <a:bodyPr wrap="square" rtlCol="0">
            <a:spAutoFit/>
          </a:bodyPr>
          <a:lstStyle/>
          <a:p>
            <a:r>
              <a:rPr lang="en-US" dirty="0"/>
              <a:t>Vocabulary Dictionary also called </a:t>
            </a:r>
            <a:r>
              <a:rPr lang="en-US" b="1" u="sng" dirty="0"/>
              <a:t>Tokens</a:t>
            </a:r>
          </a:p>
        </p:txBody>
      </p:sp>
      <p:sp>
        <p:nvSpPr>
          <p:cNvPr id="18" name="Rectangle 17">
            <a:extLst>
              <a:ext uri="{FF2B5EF4-FFF2-40B4-BE49-F238E27FC236}">
                <a16:creationId xmlns:a16="http://schemas.microsoft.com/office/drawing/2014/main" id="{6C9B135F-1762-4851-ADC8-3C1E4FFD494A}"/>
              </a:ext>
            </a:extLst>
          </p:cNvPr>
          <p:cNvSpPr/>
          <p:nvPr/>
        </p:nvSpPr>
        <p:spPr>
          <a:xfrm>
            <a:off x="203200" y="3430884"/>
            <a:ext cx="3975101" cy="1477328"/>
          </a:xfrm>
          <a:prstGeom prst="rect">
            <a:avLst/>
          </a:prstGeom>
        </p:spPr>
        <p:txBody>
          <a:bodyPr wrap="square">
            <a:spAutoFit/>
          </a:bodyPr>
          <a:lstStyle/>
          <a:p>
            <a:r>
              <a:rPr lang="en-US" dirty="0"/>
              <a:t>Here's a bright, informal red that opens with </a:t>
            </a:r>
            <a:r>
              <a:rPr lang="en-US" u="sng" dirty="0">
                <a:highlight>
                  <a:srgbClr val="FFFF00"/>
                </a:highlight>
              </a:rPr>
              <a:t>aromas</a:t>
            </a:r>
            <a:r>
              <a:rPr lang="en-US" dirty="0"/>
              <a:t> of candied berry, white pepper and savory herb that carry over to the </a:t>
            </a:r>
            <a:r>
              <a:rPr lang="en-US" u="sng" dirty="0">
                <a:highlight>
                  <a:srgbClr val="FFFF00"/>
                </a:highlight>
              </a:rPr>
              <a:t>palate</a:t>
            </a:r>
            <a:r>
              <a:rPr lang="en-US" dirty="0"/>
              <a:t>. It's balanced with fresh acidity and soft tannins.</a:t>
            </a:r>
          </a:p>
        </p:txBody>
      </p:sp>
      <p:cxnSp>
        <p:nvCxnSpPr>
          <p:cNvPr id="21" name="Straight Connector 20">
            <a:extLst>
              <a:ext uri="{FF2B5EF4-FFF2-40B4-BE49-F238E27FC236}">
                <a16:creationId xmlns:a16="http://schemas.microsoft.com/office/drawing/2014/main" id="{C498C853-6B9C-4792-9B9D-33FF1C0B271A}"/>
              </a:ext>
            </a:extLst>
          </p:cNvPr>
          <p:cNvCxnSpPr/>
          <p:nvPr/>
        </p:nvCxnSpPr>
        <p:spPr>
          <a:xfrm>
            <a:off x="304800" y="3390224"/>
            <a:ext cx="403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A04780-4F95-4C82-A7A0-F961097F7D9F}"/>
              </a:ext>
            </a:extLst>
          </p:cNvPr>
          <p:cNvCxnSpPr/>
          <p:nvPr/>
        </p:nvCxnSpPr>
        <p:spPr>
          <a:xfrm>
            <a:off x="304800" y="1881146"/>
            <a:ext cx="40322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87756D-1C1C-4B17-926D-3BD5DAA11720}"/>
              </a:ext>
            </a:extLst>
          </p:cNvPr>
          <p:cNvCxnSpPr/>
          <p:nvPr/>
        </p:nvCxnSpPr>
        <p:spPr>
          <a:xfrm>
            <a:off x="203200" y="4920574"/>
            <a:ext cx="403225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0B2182B3-FD36-4203-B07A-954A5B818D46}"/>
              </a:ext>
            </a:extLst>
          </p:cNvPr>
          <p:cNvSpPr/>
          <p:nvPr/>
        </p:nvSpPr>
        <p:spPr>
          <a:xfrm>
            <a:off x="4121150" y="2271078"/>
            <a:ext cx="330202" cy="673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50BF53A-CF80-4035-B2C0-B6EC7D53E465}"/>
              </a:ext>
            </a:extLst>
          </p:cNvPr>
          <p:cNvSpPr/>
          <p:nvPr/>
        </p:nvSpPr>
        <p:spPr>
          <a:xfrm>
            <a:off x="4114802" y="3860394"/>
            <a:ext cx="330202" cy="673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9BFCC21-B189-4E10-B779-33D9840BACFD}"/>
              </a:ext>
            </a:extLst>
          </p:cNvPr>
          <p:cNvSpPr/>
          <p:nvPr/>
        </p:nvSpPr>
        <p:spPr>
          <a:xfrm>
            <a:off x="4070349" y="5449710"/>
            <a:ext cx="330202" cy="673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1CDDFDE-E3CD-49BA-BD7C-6CDCFBB93610}"/>
              </a:ext>
            </a:extLst>
          </p:cNvPr>
          <p:cNvSpPr/>
          <p:nvPr/>
        </p:nvSpPr>
        <p:spPr>
          <a:xfrm>
            <a:off x="203200" y="4898923"/>
            <a:ext cx="3867149" cy="1754326"/>
          </a:xfrm>
          <a:prstGeom prst="rect">
            <a:avLst/>
          </a:prstGeom>
        </p:spPr>
        <p:txBody>
          <a:bodyPr wrap="square">
            <a:spAutoFit/>
          </a:bodyPr>
          <a:lstStyle/>
          <a:p>
            <a:r>
              <a:rPr lang="en-US" dirty="0"/>
              <a:t>This </a:t>
            </a:r>
            <a:r>
              <a:rPr lang="en-US" u="sng" dirty="0">
                <a:highlight>
                  <a:srgbClr val="FFFF00"/>
                </a:highlight>
              </a:rPr>
              <a:t>wine</a:t>
            </a:r>
            <a:r>
              <a:rPr lang="en-US" dirty="0"/>
              <a:t> shows off Yountville </a:t>
            </a:r>
            <a:r>
              <a:rPr lang="en-US" u="sng" dirty="0">
                <a:highlight>
                  <a:srgbClr val="FFFF00"/>
                </a:highlight>
              </a:rPr>
              <a:t>fruit</a:t>
            </a:r>
            <a:r>
              <a:rPr lang="en-US" dirty="0"/>
              <a:t> at its finest, starting with a floral component to the nose. Spicy, bright and lifted, it coats the </a:t>
            </a:r>
            <a:r>
              <a:rPr lang="en-US" u="sng" dirty="0">
                <a:highlight>
                  <a:srgbClr val="FFFF00"/>
                </a:highlight>
              </a:rPr>
              <a:t>palate</a:t>
            </a:r>
            <a:r>
              <a:rPr lang="en-US" dirty="0"/>
              <a:t> in ripe berry and cherry, ending with a snap of vanilla.</a:t>
            </a:r>
          </a:p>
        </p:txBody>
      </p:sp>
    </p:spTree>
    <p:extLst>
      <p:ext uri="{BB962C8B-B14F-4D97-AF65-F5344CB8AC3E}">
        <p14:creationId xmlns:p14="http://schemas.microsoft.com/office/powerpoint/2010/main" val="207761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DE60C1-198F-4B69-97B5-5231669F2857}"/>
              </a:ext>
            </a:extLst>
          </p:cNvPr>
          <p:cNvPicPr>
            <a:picLocks noChangeAspect="1"/>
          </p:cNvPicPr>
          <p:nvPr/>
        </p:nvPicPr>
        <p:blipFill>
          <a:blip r:embed="rId3"/>
          <a:stretch>
            <a:fillRect/>
          </a:stretch>
        </p:blipFill>
        <p:spPr>
          <a:xfrm>
            <a:off x="0" y="343525"/>
            <a:ext cx="12192000" cy="5993149"/>
          </a:xfrm>
          <a:prstGeom prst="rect">
            <a:avLst/>
          </a:prstGeom>
        </p:spPr>
      </p:pic>
      <p:sp>
        <p:nvSpPr>
          <p:cNvPr id="3" name="Rectangle 2">
            <a:extLst>
              <a:ext uri="{FF2B5EF4-FFF2-40B4-BE49-F238E27FC236}">
                <a16:creationId xmlns:a16="http://schemas.microsoft.com/office/drawing/2014/main" id="{235E8E9E-FB41-4CB5-9866-5054F9A1E033}"/>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30775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00781B-95B7-4E26-B403-F165B1E8DBED}"/>
              </a:ext>
            </a:extLst>
          </p:cNvPr>
          <p:cNvSpPr>
            <a:spLocks noGrp="1"/>
          </p:cNvSpPr>
          <p:nvPr>
            <p:ph type="title"/>
          </p:nvPr>
        </p:nvSpPr>
        <p:spPr>
          <a:xfrm>
            <a:off x="1036685" y="1152144"/>
            <a:ext cx="3794760" cy="3072393"/>
          </a:xfrm>
        </p:spPr>
        <p:txBody>
          <a:bodyPr vert="horz" lIns="91440" tIns="45720" rIns="91440" bIns="45720" rtlCol="0" anchor="b">
            <a:normAutofit/>
          </a:bodyPr>
          <a:lstStyle/>
          <a:p>
            <a:r>
              <a:rPr lang="en-US" sz="5200" kern="1200">
                <a:solidFill>
                  <a:schemeClr val="tx1"/>
                </a:solidFill>
                <a:latin typeface="+mj-lt"/>
                <a:ea typeface="+mj-ea"/>
                <a:cs typeface="+mj-cs"/>
              </a:rPr>
              <a:t>But you don’t have to do any of that!</a:t>
            </a:r>
          </a:p>
        </p:txBody>
      </p:sp>
      <p:sp>
        <p:nvSpPr>
          <p:cNvPr id="3" name="Text Placeholder 2">
            <a:extLst>
              <a:ext uri="{FF2B5EF4-FFF2-40B4-BE49-F238E27FC236}">
                <a16:creationId xmlns:a16="http://schemas.microsoft.com/office/drawing/2014/main" id="{6B754A5E-239A-4C66-BBE8-81FB761570AE}"/>
              </a:ext>
            </a:extLst>
          </p:cNvPr>
          <p:cNvSpPr>
            <a:spLocks noGrp="1"/>
          </p:cNvSpPr>
          <p:nvPr>
            <p:ph type="body" idx="1"/>
          </p:nvPr>
        </p:nvSpPr>
        <p:spPr>
          <a:xfrm>
            <a:off x="1036684" y="4462272"/>
            <a:ext cx="3794760" cy="1272831"/>
          </a:xfrm>
        </p:spPr>
        <p:txBody>
          <a:bodyPr vert="horz" lIns="91440" tIns="45720" rIns="91440" bIns="45720" rtlCol="0" anchor="t">
            <a:normAutofit/>
          </a:bodyPr>
          <a:lstStyle/>
          <a:p>
            <a:endParaRPr lang="en-US" sz="2400" kern="1200">
              <a:solidFill>
                <a:schemeClr val="tx1"/>
              </a:solidFill>
              <a:latin typeface="+mn-lt"/>
              <a:ea typeface="+mn-ea"/>
              <a:cs typeface="+mn-cs"/>
            </a:endParaRPr>
          </a:p>
        </p:txBody>
      </p:sp>
      <p:grpSp>
        <p:nvGrpSpPr>
          <p:cNvPr id="21" name="Group 20">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2"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 name="Picture 4" descr="A person standing posing for the camera&#10;&#10;Description automatically generated">
            <a:extLst>
              <a:ext uri="{FF2B5EF4-FFF2-40B4-BE49-F238E27FC236}">
                <a16:creationId xmlns:a16="http://schemas.microsoft.com/office/drawing/2014/main" id="{B1B01999-7FA9-4E01-8767-E48411968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912" y="382384"/>
            <a:ext cx="4327965" cy="6118169"/>
          </a:xfrm>
          <a:prstGeom prst="rect">
            <a:avLst/>
          </a:prstGeom>
        </p:spPr>
      </p:pic>
    </p:spTree>
    <p:extLst>
      <p:ext uri="{BB962C8B-B14F-4D97-AF65-F5344CB8AC3E}">
        <p14:creationId xmlns:p14="http://schemas.microsoft.com/office/powerpoint/2010/main" val="193840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CC1BD69-0DC5-4E8F-9303-6484A3140FBC}"/>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Lets talk about Bots!</a:t>
            </a:r>
          </a:p>
        </p:txBody>
      </p:sp>
      <p:sp>
        <p:nvSpPr>
          <p:cNvPr id="3" name="Content Placeholder 2">
            <a:extLst>
              <a:ext uri="{FF2B5EF4-FFF2-40B4-BE49-F238E27FC236}">
                <a16:creationId xmlns:a16="http://schemas.microsoft.com/office/drawing/2014/main" id="{6F525047-43AC-4609-BD84-0CF932504549}"/>
              </a:ext>
            </a:extLst>
          </p:cNvPr>
          <p:cNvSpPr>
            <a:spLocks noGrp="1"/>
          </p:cNvSpPr>
          <p:nvPr>
            <p:ph idx="1"/>
          </p:nvPr>
        </p:nvSpPr>
        <p:spPr>
          <a:xfrm>
            <a:off x="1424904" y="2494450"/>
            <a:ext cx="4053545" cy="3563159"/>
          </a:xfrm>
        </p:spPr>
        <p:txBody>
          <a:bodyPr>
            <a:normAutofit/>
          </a:bodyPr>
          <a:lstStyle/>
          <a:p>
            <a:r>
              <a:rPr lang="en-US" sz="2400" dirty="0" err="1"/>
              <a:t>QnA</a:t>
            </a:r>
            <a:r>
              <a:rPr lang="en-US" sz="2400" dirty="0"/>
              <a:t> Bot Maker</a:t>
            </a:r>
          </a:p>
          <a:p>
            <a:r>
              <a:rPr lang="en-US" sz="2400" dirty="0"/>
              <a:t>Luis.ai</a:t>
            </a:r>
          </a:p>
          <a:p>
            <a:r>
              <a:rPr lang="en-US" sz="2400" dirty="0"/>
              <a:t>Power Virtual Agent</a:t>
            </a:r>
          </a:p>
          <a:p>
            <a:r>
              <a:rPr lang="en-US" sz="2400" dirty="0"/>
              <a:t>Language Cognitive Services</a:t>
            </a:r>
          </a:p>
          <a:p>
            <a:pPr marL="0" indent="0">
              <a:buNone/>
            </a:pPr>
            <a:r>
              <a:rPr lang="en-US" sz="2400" dirty="0"/>
              <a:t>…and more!</a:t>
            </a:r>
          </a:p>
          <a:p>
            <a:pPr marL="457200" lvl="1" indent="0">
              <a:buNone/>
            </a:pPr>
            <a:endParaRPr lang="en-US" dirty="0"/>
          </a:p>
          <a:p>
            <a:pPr marL="457200" lvl="1" indent="0">
              <a:buNone/>
            </a:pPr>
            <a:endParaRPr lang="en-US" dirty="0"/>
          </a:p>
        </p:txBody>
      </p:sp>
      <p:pic>
        <p:nvPicPr>
          <p:cNvPr id="45" name="Graphic 6" descr="Robot">
            <a:extLst>
              <a:ext uri="{FF2B5EF4-FFF2-40B4-BE49-F238E27FC236}">
                <a16:creationId xmlns:a16="http://schemas.microsoft.com/office/drawing/2014/main" id="{7BC79F38-E29A-480B-B3F1-BF9A67BEBA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8408" y="2492376"/>
            <a:ext cx="3563372" cy="3563372"/>
          </a:xfrm>
          <a:prstGeom prst="rect">
            <a:avLst/>
          </a:prstGeom>
        </p:spPr>
      </p:pic>
      <p:sp>
        <p:nvSpPr>
          <p:cNvPr id="12" name="Rectangle 11">
            <a:extLst>
              <a:ext uri="{FF2B5EF4-FFF2-40B4-BE49-F238E27FC236}">
                <a16:creationId xmlns:a16="http://schemas.microsoft.com/office/drawing/2014/main" id="{8D7E78D6-FB07-4851-9955-AEDF5CB8FCED}"/>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316054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4288-5907-4778-A5F4-AA3F00B919B6}"/>
              </a:ext>
            </a:extLst>
          </p:cNvPr>
          <p:cNvSpPr>
            <a:spLocks noGrp="1"/>
          </p:cNvSpPr>
          <p:nvPr>
            <p:ph type="title"/>
          </p:nvPr>
        </p:nvSpPr>
        <p:spPr>
          <a:xfrm>
            <a:off x="1651000" y="2375738"/>
            <a:ext cx="9144000" cy="609398"/>
          </a:xfrm>
        </p:spPr>
        <p:txBody>
          <a:bodyPr/>
          <a:lstStyle/>
          <a:p>
            <a:r>
              <a:rPr lang="en-US" dirty="0"/>
              <a:t>Demo</a:t>
            </a:r>
          </a:p>
        </p:txBody>
      </p:sp>
      <p:sp>
        <p:nvSpPr>
          <p:cNvPr id="3" name="Text Placeholder 2">
            <a:extLst>
              <a:ext uri="{FF2B5EF4-FFF2-40B4-BE49-F238E27FC236}">
                <a16:creationId xmlns:a16="http://schemas.microsoft.com/office/drawing/2014/main" id="{7CBF9E38-3C82-4915-9C72-A808A4892930}"/>
              </a:ext>
            </a:extLst>
          </p:cNvPr>
          <p:cNvSpPr>
            <a:spLocks noGrp="1"/>
          </p:cNvSpPr>
          <p:nvPr>
            <p:ph type="body" sz="quarter" idx="12"/>
          </p:nvPr>
        </p:nvSpPr>
        <p:spPr>
          <a:xfrm>
            <a:off x="1651000" y="3413760"/>
            <a:ext cx="9144000" cy="304699"/>
          </a:xfrm>
        </p:spPr>
        <p:txBody>
          <a:bodyPr/>
          <a:lstStyle/>
          <a:p>
            <a:r>
              <a:rPr lang="en-US" dirty="0"/>
              <a:t>Language Cognitive Services</a:t>
            </a:r>
          </a:p>
        </p:txBody>
      </p:sp>
    </p:spTree>
    <p:extLst>
      <p:ext uri="{BB962C8B-B14F-4D97-AF65-F5344CB8AC3E}">
        <p14:creationId xmlns:p14="http://schemas.microsoft.com/office/powerpoint/2010/main" val="54946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nguagecogserv">
            <a:hlinkClick r:id="" action="ppaction://media"/>
            <a:extLst>
              <a:ext uri="{FF2B5EF4-FFF2-40B4-BE49-F238E27FC236}">
                <a16:creationId xmlns:a16="http://schemas.microsoft.com/office/drawing/2014/main" id="{25DE994E-6A5C-488C-8DAF-467E4DD922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 y="0"/>
            <a:ext cx="12192001" cy="6858000"/>
          </a:xfrm>
          <a:prstGeom prst="rect">
            <a:avLst/>
          </a:prstGeom>
        </p:spPr>
      </p:pic>
    </p:spTree>
    <p:extLst>
      <p:ext uri="{BB962C8B-B14F-4D97-AF65-F5344CB8AC3E}">
        <p14:creationId xmlns:p14="http://schemas.microsoft.com/office/powerpoint/2010/main" val="2861789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4288-5907-4778-A5F4-AA3F00B919B6}"/>
              </a:ext>
            </a:extLst>
          </p:cNvPr>
          <p:cNvSpPr>
            <a:spLocks noGrp="1"/>
          </p:cNvSpPr>
          <p:nvPr>
            <p:ph type="title"/>
          </p:nvPr>
        </p:nvSpPr>
        <p:spPr>
          <a:xfrm>
            <a:off x="1651000" y="2375738"/>
            <a:ext cx="9144000" cy="609398"/>
          </a:xfrm>
        </p:spPr>
        <p:txBody>
          <a:bodyPr/>
          <a:lstStyle/>
          <a:p>
            <a:r>
              <a:rPr lang="en-US" dirty="0"/>
              <a:t>Demo</a:t>
            </a:r>
          </a:p>
        </p:txBody>
      </p:sp>
      <p:sp>
        <p:nvSpPr>
          <p:cNvPr id="3" name="Text Placeholder 2">
            <a:extLst>
              <a:ext uri="{FF2B5EF4-FFF2-40B4-BE49-F238E27FC236}">
                <a16:creationId xmlns:a16="http://schemas.microsoft.com/office/drawing/2014/main" id="{7CBF9E38-3C82-4915-9C72-A808A4892930}"/>
              </a:ext>
            </a:extLst>
          </p:cNvPr>
          <p:cNvSpPr>
            <a:spLocks noGrp="1"/>
          </p:cNvSpPr>
          <p:nvPr>
            <p:ph type="body" sz="quarter" idx="12"/>
          </p:nvPr>
        </p:nvSpPr>
        <p:spPr>
          <a:xfrm>
            <a:off x="1651000" y="3413760"/>
            <a:ext cx="9144000" cy="304699"/>
          </a:xfrm>
        </p:spPr>
        <p:txBody>
          <a:bodyPr/>
          <a:lstStyle/>
          <a:p>
            <a:r>
              <a:rPr lang="en-US" dirty="0" err="1"/>
              <a:t>QnA</a:t>
            </a:r>
            <a:r>
              <a:rPr lang="en-US" dirty="0"/>
              <a:t> Bot Maker</a:t>
            </a:r>
          </a:p>
        </p:txBody>
      </p:sp>
    </p:spTree>
    <p:extLst>
      <p:ext uri="{BB962C8B-B14F-4D97-AF65-F5344CB8AC3E}">
        <p14:creationId xmlns:p14="http://schemas.microsoft.com/office/powerpoint/2010/main" val="763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a:t>Making Sense of your Unstructured Data with AI </a:t>
            </a:r>
          </a:p>
        </p:txBody>
      </p:sp>
      <p:sp>
        <p:nvSpPr>
          <p:cNvPr id="3" name="Rectangle 2">
            <a:extLst>
              <a:ext uri="{FF2B5EF4-FFF2-40B4-BE49-F238E27FC236}">
                <a16:creationId xmlns:a16="http://schemas.microsoft.com/office/drawing/2014/main" id="{E94D70F4-BB98-4990-AE94-226AF84C0081}"/>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666734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D910417-723B-4231-A161-DCC98522548E}"/>
              </a:ext>
            </a:extLst>
          </p:cNvPr>
          <p:cNvSpPr/>
          <p:nvPr/>
        </p:nvSpPr>
        <p:spPr bwMode="auto">
          <a:xfrm>
            <a:off x="488418" y="1174955"/>
            <a:ext cx="11531517" cy="49357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
            <a:extLst>
              <a:ext uri="{FF2B5EF4-FFF2-40B4-BE49-F238E27FC236}">
                <a16:creationId xmlns:a16="http://schemas.microsoft.com/office/drawing/2014/main" id="{6EACFB40-7EDE-4A27-952B-DBBCF9865EE8}"/>
              </a:ext>
            </a:extLst>
          </p:cNvPr>
          <p:cNvSpPr txBox="1">
            <a:spLocks/>
          </p:cNvSpPr>
          <p:nvPr/>
        </p:nvSpPr>
        <p:spPr>
          <a:xfrm>
            <a:off x="647304" y="1406028"/>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Artificial intelligence (AI)</a:t>
            </a:r>
            <a:r>
              <a:rPr lang="en-US"/>
              <a:t> is a technique that enables computers to mimic human intelligence. It includes machine learning.</a:t>
            </a:r>
          </a:p>
        </p:txBody>
      </p:sp>
      <p:sp>
        <p:nvSpPr>
          <p:cNvPr id="6" name="Title 2">
            <a:extLst>
              <a:ext uri="{FF2B5EF4-FFF2-40B4-BE49-F238E27FC236}">
                <a16:creationId xmlns:a16="http://schemas.microsoft.com/office/drawing/2014/main" id="{D9522136-5C9F-497A-9321-A605E3EE4507}"/>
              </a:ext>
            </a:extLst>
          </p:cNvPr>
          <p:cNvSpPr txBox="1">
            <a:spLocks/>
          </p:cNvSpPr>
          <p:nvPr/>
        </p:nvSpPr>
        <p:spPr>
          <a:xfrm>
            <a:off x="488418" y="28017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AI, ML and DL?</a:t>
            </a:r>
          </a:p>
        </p:txBody>
      </p:sp>
      <p:sp>
        <p:nvSpPr>
          <p:cNvPr id="11" name="Rectangle: Rounded Corners 10">
            <a:extLst>
              <a:ext uri="{FF2B5EF4-FFF2-40B4-BE49-F238E27FC236}">
                <a16:creationId xmlns:a16="http://schemas.microsoft.com/office/drawing/2014/main" id="{9F7C429B-B2E6-4EFF-907D-A917C90FEF9A}"/>
              </a:ext>
            </a:extLst>
          </p:cNvPr>
          <p:cNvSpPr/>
          <p:nvPr/>
        </p:nvSpPr>
        <p:spPr bwMode="auto">
          <a:xfrm>
            <a:off x="1258529" y="2812027"/>
            <a:ext cx="10761406" cy="3298722"/>
          </a:xfrm>
          <a:prstGeom prst="round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AEDF3E8B-0A11-4A7B-B907-D15864D0C606}"/>
              </a:ext>
            </a:extLst>
          </p:cNvPr>
          <p:cNvSpPr txBox="1">
            <a:spLocks/>
          </p:cNvSpPr>
          <p:nvPr/>
        </p:nvSpPr>
        <p:spPr>
          <a:xfrm>
            <a:off x="1386396" y="2895748"/>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tx1"/>
                </a:solidFill>
                <a:latin typeface="Segoe UI" panose="020B0502040204020203" pitchFamily="34" charset="0"/>
              </a:rPr>
              <a:t>Machine learning (ML)</a:t>
            </a:r>
            <a:r>
              <a:rPr lang="en-US">
                <a:solidFill>
                  <a:schemeClr val="tx1"/>
                </a:solidFill>
                <a:latin typeface="Segoe UI" panose="020B0502040204020203" pitchFamily="34" charset="0"/>
              </a:rPr>
              <a:t> is a subset of artificial intelligence that includes techniques (such as deep learning) that enable machines to improve at tasks with experience.</a:t>
            </a:r>
            <a:endParaRPr lang="en-US"/>
          </a:p>
        </p:txBody>
      </p:sp>
      <p:sp>
        <p:nvSpPr>
          <p:cNvPr id="10" name="Rectangle: Rounded Corners 9">
            <a:extLst>
              <a:ext uri="{FF2B5EF4-FFF2-40B4-BE49-F238E27FC236}">
                <a16:creationId xmlns:a16="http://schemas.microsoft.com/office/drawing/2014/main" id="{94B61128-FC7C-4907-8B4E-ADF1EEA88CE2}"/>
              </a:ext>
            </a:extLst>
          </p:cNvPr>
          <p:cNvSpPr/>
          <p:nvPr/>
        </p:nvSpPr>
        <p:spPr bwMode="auto">
          <a:xfrm>
            <a:off x="2187616" y="4629872"/>
            <a:ext cx="9832320" cy="1480875"/>
          </a:xfrm>
          <a:prstGeom prst="roundRect">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AF59FAC9-0CBD-4895-9C23-8FF5A26E74AE}"/>
              </a:ext>
            </a:extLst>
          </p:cNvPr>
          <p:cNvSpPr txBox="1">
            <a:spLocks/>
          </p:cNvSpPr>
          <p:nvPr/>
        </p:nvSpPr>
        <p:spPr>
          <a:xfrm>
            <a:off x="2338453" y="4629870"/>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tx1"/>
                </a:solidFill>
                <a:latin typeface="Segoe UI" panose="020B0502040204020203" pitchFamily="34" charset="0"/>
              </a:rPr>
              <a:t>Deep learning (DL)</a:t>
            </a:r>
            <a:r>
              <a:rPr lang="en-US">
                <a:solidFill>
                  <a:schemeClr val="tx1"/>
                </a:solidFill>
                <a:latin typeface="Segoe UI" panose="020B0502040204020203" pitchFamily="34" charset="0"/>
              </a:rPr>
              <a:t> is a subset of machine learning based on artificial neural networks that permit a machine to train itself. </a:t>
            </a:r>
            <a:endParaRPr lang="en-US"/>
          </a:p>
        </p:txBody>
      </p:sp>
      <p:sp>
        <p:nvSpPr>
          <p:cNvPr id="2" name="Rectangle 1">
            <a:extLst>
              <a:ext uri="{FF2B5EF4-FFF2-40B4-BE49-F238E27FC236}">
                <a16:creationId xmlns:a16="http://schemas.microsoft.com/office/drawing/2014/main" id="{8552B98A-5FE6-4EF7-8211-3C3770DD730D}"/>
              </a:ext>
            </a:extLst>
          </p:cNvPr>
          <p:cNvSpPr/>
          <p:nvPr/>
        </p:nvSpPr>
        <p:spPr>
          <a:xfrm>
            <a:off x="10117468" y="6377767"/>
            <a:ext cx="1633781"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14853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1" grpId="0" animBg="1"/>
      <p:bldP spid="7" grpId="0"/>
      <p:bldP spid="10"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2F511D-55B4-4725-932D-3FE38248E46C}"/>
              </a:ext>
            </a:extLst>
          </p:cNvPr>
          <p:cNvPicPr>
            <a:picLocks noChangeAspect="1"/>
          </p:cNvPicPr>
          <p:nvPr/>
        </p:nvPicPr>
        <p:blipFill>
          <a:blip r:embed="rId3"/>
          <a:stretch>
            <a:fillRect/>
          </a:stretch>
        </p:blipFill>
        <p:spPr>
          <a:xfrm>
            <a:off x="394494" y="143933"/>
            <a:ext cx="3535888" cy="4572000"/>
          </a:xfrm>
          <a:prstGeom prst="rect">
            <a:avLst/>
          </a:prstGeom>
        </p:spPr>
      </p:pic>
      <p:pic>
        <p:nvPicPr>
          <p:cNvPr id="3" name="Picture 2">
            <a:extLst>
              <a:ext uri="{FF2B5EF4-FFF2-40B4-BE49-F238E27FC236}">
                <a16:creationId xmlns:a16="http://schemas.microsoft.com/office/drawing/2014/main" id="{A8E7FB99-EE93-4B05-9F5E-4699DD510DB9}"/>
              </a:ext>
            </a:extLst>
          </p:cNvPr>
          <p:cNvPicPr>
            <a:picLocks noChangeAspect="1"/>
          </p:cNvPicPr>
          <p:nvPr/>
        </p:nvPicPr>
        <p:blipFill>
          <a:blip r:embed="rId4"/>
          <a:stretch>
            <a:fillRect/>
          </a:stretch>
        </p:blipFill>
        <p:spPr>
          <a:xfrm>
            <a:off x="4328055" y="1142999"/>
            <a:ext cx="3535889" cy="4572001"/>
          </a:xfrm>
          <a:prstGeom prst="rect">
            <a:avLst/>
          </a:prstGeom>
        </p:spPr>
      </p:pic>
      <p:pic>
        <p:nvPicPr>
          <p:cNvPr id="4" name="Picture 3">
            <a:extLst>
              <a:ext uri="{FF2B5EF4-FFF2-40B4-BE49-F238E27FC236}">
                <a16:creationId xmlns:a16="http://schemas.microsoft.com/office/drawing/2014/main" id="{2D7C6930-C56E-40B9-999E-8C952AAFBB3F}"/>
              </a:ext>
            </a:extLst>
          </p:cNvPr>
          <p:cNvPicPr>
            <a:picLocks noChangeAspect="1"/>
          </p:cNvPicPr>
          <p:nvPr/>
        </p:nvPicPr>
        <p:blipFill>
          <a:blip r:embed="rId5"/>
          <a:stretch>
            <a:fillRect/>
          </a:stretch>
        </p:blipFill>
        <p:spPr>
          <a:xfrm>
            <a:off x="8261617" y="2116666"/>
            <a:ext cx="3535889" cy="4572001"/>
          </a:xfrm>
          <a:prstGeom prst="rect">
            <a:avLst/>
          </a:prstGeom>
        </p:spPr>
      </p:pic>
      <p:sp>
        <p:nvSpPr>
          <p:cNvPr id="5" name="Rectangle 4">
            <a:extLst>
              <a:ext uri="{FF2B5EF4-FFF2-40B4-BE49-F238E27FC236}">
                <a16:creationId xmlns:a16="http://schemas.microsoft.com/office/drawing/2014/main" id="{4639BE5E-A2B2-43F0-A772-5AE740CB929F}"/>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035753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D47243-19E6-4776-ACBD-A2E134B0DB80}"/>
              </a:ext>
            </a:extLst>
          </p:cNvPr>
          <p:cNvPicPr>
            <a:picLocks noChangeAspect="1"/>
          </p:cNvPicPr>
          <p:nvPr/>
        </p:nvPicPr>
        <p:blipFill>
          <a:blip r:embed="rId3"/>
          <a:stretch>
            <a:fillRect/>
          </a:stretch>
        </p:blipFill>
        <p:spPr>
          <a:xfrm>
            <a:off x="0" y="0"/>
            <a:ext cx="12192000" cy="6857999"/>
          </a:xfrm>
          <a:prstGeom prst="rect">
            <a:avLst/>
          </a:prstGeom>
        </p:spPr>
      </p:pic>
      <p:sp>
        <p:nvSpPr>
          <p:cNvPr id="4" name="Text Placeholder 4">
            <a:extLst>
              <a:ext uri="{FF2B5EF4-FFF2-40B4-BE49-F238E27FC236}">
                <a16:creationId xmlns:a16="http://schemas.microsoft.com/office/drawing/2014/main" id="{C6D2087A-FE94-4EE2-8FF8-93E131A6D4A6}"/>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
        <p:nvSpPr>
          <p:cNvPr id="5" name="Rectangle 4">
            <a:extLst>
              <a:ext uri="{FF2B5EF4-FFF2-40B4-BE49-F238E27FC236}">
                <a16:creationId xmlns:a16="http://schemas.microsoft.com/office/drawing/2014/main" id="{E74A5B24-B51C-414C-B7CB-B478D7939A48}"/>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3386430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D5798B-61F1-4343-A14E-EBB2684FAF5C}"/>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4292760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FBBC3D-9C6A-4DAC-9901-544FDB4EF942}"/>
              </a:ext>
            </a:extLst>
          </p:cNvPr>
          <p:cNvSpPr>
            <a:spLocks noGrp="1"/>
          </p:cNvSpPr>
          <p:nvPr>
            <p:ph type="title"/>
          </p:nvPr>
        </p:nvSpPr>
        <p:spPr/>
        <p:txBody>
          <a:bodyPr/>
          <a:lstStyle/>
          <a:p>
            <a:r>
              <a:rPr lang="en-US"/>
              <a:t>Azure Cognitive Search</a:t>
            </a:r>
          </a:p>
        </p:txBody>
      </p:sp>
      <p:pic>
        <p:nvPicPr>
          <p:cNvPr id="6" name="Picture 5" descr="A screenshot of a computer&#10;&#10;Description automatically generated">
            <a:extLst>
              <a:ext uri="{FF2B5EF4-FFF2-40B4-BE49-F238E27FC236}">
                <a16:creationId xmlns:a16="http://schemas.microsoft.com/office/drawing/2014/main" id="{08B30551-9C7C-4E1D-895F-D30BF5296A4C}"/>
              </a:ext>
            </a:extLst>
          </p:cNvPr>
          <p:cNvPicPr>
            <a:picLocks noChangeAspect="1"/>
          </p:cNvPicPr>
          <p:nvPr/>
        </p:nvPicPr>
        <p:blipFill rotWithShape="1">
          <a:blip r:embed="rId3"/>
          <a:srcRect r="25216" b="2038"/>
          <a:stretch/>
        </p:blipFill>
        <p:spPr>
          <a:xfrm>
            <a:off x="4685306" y="1320800"/>
            <a:ext cx="7506694" cy="4943549"/>
          </a:xfrm>
          <a:prstGeom prst="rect">
            <a:avLst/>
          </a:prstGeom>
        </p:spPr>
      </p:pic>
      <p:sp>
        <p:nvSpPr>
          <p:cNvPr id="8" name="TextBox 7">
            <a:extLst>
              <a:ext uri="{FF2B5EF4-FFF2-40B4-BE49-F238E27FC236}">
                <a16:creationId xmlns:a16="http://schemas.microsoft.com/office/drawing/2014/main" id="{79B59179-7092-495F-A2F5-62D76609B4F4}"/>
              </a:ext>
            </a:extLst>
          </p:cNvPr>
          <p:cNvSpPr txBox="1"/>
          <p:nvPr/>
        </p:nvSpPr>
        <p:spPr>
          <a:xfrm>
            <a:off x="588263" y="1320800"/>
            <a:ext cx="2729530" cy="4062651"/>
          </a:xfrm>
          <a:prstGeom prst="rect">
            <a:avLst/>
          </a:prstGeom>
          <a:noFill/>
        </p:spPr>
        <p:txBody>
          <a:bodyPr wrap="none" lIns="0" tIns="0" rIns="0" bIns="0" rtlCol="0">
            <a:spAutoFit/>
          </a:bodyPr>
          <a:lstStyle/>
          <a:p>
            <a:r>
              <a:rPr lang="en-US" sz="2400">
                <a:gradFill>
                  <a:gsLst>
                    <a:gs pos="2917">
                      <a:schemeClr val="tx1"/>
                    </a:gs>
                    <a:gs pos="30000">
                      <a:schemeClr val="tx1"/>
                    </a:gs>
                  </a:gsLst>
                  <a:lin ang="5400000" scaled="0"/>
                </a:gradFill>
              </a:rPr>
              <a:t>Search-as-a-Service</a:t>
            </a:r>
          </a:p>
          <a:p>
            <a:pPr marL="342900" indent="-342900">
              <a:buFont typeface="Arial" panose="020B0604020202020204" pitchFamily="34" charset="0"/>
              <a:buChar char="•"/>
            </a:pPr>
            <a:r>
              <a:rPr lang="en-US" sz="2000">
                <a:solidFill>
                  <a:schemeClr val="tx2">
                    <a:lumMod val="75000"/>
                    <a:lumOff val="25000"/>
                  </a:schemeClr>
                </a:solidFill>
              </a:rPr>
              <a:t>management free</a:t>
            </a:r>
          </a:p>
          <a:p>
            <a:pPr marL="342900" indent="-342900">
              <a:buFont typeface="Arial" panose="020B0604020202020204" pitchFamily="34" charset="0"/>
              <a:buChar char="•"/>
            </a:pPr>
            <a:r>
              <a:rPr lang="en-US" sz="2000">
                <a:solidFill>
                  <a:schemeClr val="tx2">
                    <a:lumMod val="75000"/>
                    <a:lumOff val="25000"/>
                  </a:schemeClr>
                </a:solidFill>
              </a:rPr>
              <a:t>keyword search</a:t>
            </a:r>
          </a:p>
          <a:p>
            <a:pPr marL="342900" indent="-342900">
              <a:buFont typeface="Arial" panose="020B0604020202020204" pitchFamily="34" charset="0"/>
              <a:buChar char="•"/>
            </a:pPr>
            <a:r>
              <a:rPr lang="en-US" sz="2000">
                <a:solidFill>
                  <a:schemeClr val="tx2">
                    <a:lumMod val="75000"/>
                    <a:lumOff val="25000"/>
                  </a:schemeClr>
                </a:solidFill>
              </a:rPr>
              <a:t>faceting</a:t>
            </a:r>
          </a:p>
          <a:p>
            <a:pPr marL="342900" indent="-342900">
              <a:buFont typeface="Arial" panose="020B0604020202020204" pitchFamily="34" charset="0"/>
              <a:buChar char="•"/>
            </a:pPr>
            <a:r>
              <a:rPr lang="en-US" sz="2000">
                <a:solidFill>
                  <a:schemeClr val="tx2">
                    <a:lumMod val="75000"/>
                    <a:lumOff val="25000"/>
                  </a:schemeClr>
                </a:solidFill>
              </a:rPr>
              <a:t>language analyzers</a:t>
            </a:r>
          </a:p>
          <a:p>
            <a:pPr marL="342900" indent="-342900">
              <a:buFont typeface="Arial" panose="020B0604020202020204" pitchFamily="34" charset="0"/>
              <a:buChar char="•"/>
            </a:pPr>
            <a:r>
              <a:rPr lang="en-US" sz="2000">
                <a:solidFill>
                  <a:schemeClr val="tx2">
                    <a:lumMod val="75000"/>
                    <a:lumOff val="25000"/>
                  </a:schemeClr>
                </a:solidFill>
              </a:rPr>
              <a:t>geospatial support</a:t>
            </a:r>
          </a:p>
          <a:p>
            <a:pPr marL="342900" indent="-342900">
              <a:buFont typeface="Arial" panose="020B0604020202020204" pitchFamily="34" charset="0"/>
              <a:buChar char="•"/>
            </a:pPr>
            <a:r>
              <a:rPr lang="en-US" sz="2000">
                <a:solidFill>
                  <a:schemeClr val="tx2">
                    <a:lumMod val="75000"/>
                    <a:lumOff val="25000"/>
                  </a:schemeClr>
                </a:solidFill>
              </a:rPr>
              <a:t>suggestions</a:t>
            </a:r>
          </a:p>
          <a:p>
            <a:pPr marL="342900" indent="-342900">
              <a:buFont typeface="Arial" panose="020B0604020202020204" pitchFamily="34" charset="0"/>
              <a:buChar char="•"/>
            </a:pPr>
            <a:r>
              <a:rPr lang="en-US" sz="2000">
                <a:solidFill>
                  <a:schemeClr val="tx2">
                    <a:lumMod val="75000"/>
                    <a:lumOff val="25000"/>
                  </a:schemeClr>
                </a:solidFill>
              </a:rPr>
              <a:t>auto-complete</a:t>
            </a:r>
          </a:p>
          <a:p>
            <a:pPr marL="342900" indent="-342900">
              <a:buFont typeface="Arial" panose="020B0604020202020204" pitchFamily="34" charset="0"/>
              <a:buChar char="•"/>
            </a:pPr>
            <a:r>
              <a:rPr lang="en-US" sz="2000">
                <a:solidFill>
                  <a:schemeClr val="tx2">
                    <a:lumMod val="75000"/>
                    <a:lumOff val="25000"/>
                  </a:schemeClr>
                </a:solidFill>
              </a:rPr>
              <a:t>customizable scoring</a:t>
            </a:r>
          </a:p>
          <a:p>
            <a:pPr marL="342900" indent="-342900">
              <a:buFont typeface="Arial" panose="020B0604020202020204" pitchFamily="34" charset="0"/>
              <a:buChar char="•"/>
            </a:pPr>
            <a:r>
              <a:rPr lang="en-US" sz="2000">
                <a:solidFill>
                  <a:schemeClr val="tx2">
                    <a:lumMod val="75000"/>
                    <a:lumOff val="25000"/>
                  </a:schemeClr>
                </a:solidFill>
              </a:rPr>
              <a:t>proximity search</a:t>
            </a:r>
          </a:p>
          <a:p>
            <a:pPr marL="342900" indent="-342900">
              <a:buFont typeface="Arial" panose="020B0604020202020204" pitchFamily="34" charset="0"/>
              <a:buChar char="•"/>
            </a:pPr>
            <a:r>
              <a:rPr lang="en-US" sz="2000">
                <a:solidFill>
                  <a:schemeClr val="tx2">
                    <a:lumMod val="75000"/>
                    <a:lumOff val="25000"/>
                  </a:schemeClr>
                </a:solidFill>
              </a:rPr>
              <a:t>Synonyms</a:t>
            </a:r>
          </a:p>
          <a:p>
            <a:pPr marL="342900" indent="-342900">
              <a:buFont typeface="Arial" panose="020B0604020202020204" pitchFamily="34" charset="0"/>
              <a:buChar char="•"/>
            </a:pPr>
            <a:r>
              <a:rPr lang="en-US" sz="2000">
                <a:solidFill>
                  <a:schemeClr val="tx2">
                    <a:lumMod val="75000"/>
                    <a:lumOff val="25000"/>
                  </a:schemeClr>
                </a:solidFill>
              </a:rPr>
              <a:t>cognitive search</a:t>
            </a:r>
          </a:p>
          <a:p>
            <a:pPr marL="342900" indent="-342900">
              <a:buFont typeface="Arial" panose="020B0604020202020204" pitchFamily="34" charset="0"/>
              <a:buChar char="•"/>
            </a:pPr>
            <a:r>
              <a:rPr lang="en-US" sz="2000">
                <a:solidFill>
                  <a:schemeClr val="tx2">
                    <a:lumMod val="75000"/>
                    <a:lumOff val="25000"/>
                  </a:schemeClr>
                </a:solidFill>
              </a:rPr>
              <a:t>…and more!</a:t>
            </a:r>
          </a:p>
        </p:txBody>
      </p:sp>
    </p:spTree>
    <p:extLst>
      <p:ext uri="{BB962C8B-B14F-4D97-AF65-F5344CB8AC3E}">
        <p14:creationId xmlns:p14="http://schemas.microsoft.com/office/powerpoint/2010/main" val="33205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C6DF95-E661-4B79-8FA9-62DB2280E4B8}"/>
              </a:ext>
            </a:extLst>
          </p:cNvPr>
          <p:cNvSpPr txBox="1"/>
          <p:nvPr/>
        </p:nvSpPr>
        <p:spPr>
          <a:xfrm>
            <a:off x="725845" y="5347800"/>
            <a:ext cx="155685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Scott Guthrie</a:t>
            </a:r>
          </a:p>
        </p:txBody>
      </p:sp>
      <p:sp>
        <p:nvSpPr>
          <p:cNvPr id="4" name="Rectangle 3">
            <a:extLst>
              <a:ext uri="{FF2B5EF4-FFF2-40B4-BE49-F238E27FC236}">
                <a16:creationId xmlns:a16="http://schemas.microsoft.com/office/drawing/2014/main" id="{15CBC102-4F74-4290-B7D7-E3C6E6A2FE7B}"/>
              </a:ext>
            </a:extLst>
          </p:cNvPr>
          <p:cNvSpPr/>
          <p:nvPr/>
        </p:nvSpPr>
        <p:spPr bwMode="auto">
          <a:xfrm>
            <a:off x="9002570" y="1260603"/>
            <a:ext cx="2650731" cy="175691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DB2A6F27-A80D-4B2C-9497-5321D90733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21368" y="828710"/>
            <a:ext cx="1809299" cy="2494226"/>
          </a:xfrm>
          <a:prstGeom prst="rect">
            <a:avLst/>
          </a:prstGeom>
        </p:spPr>
      </p:pic>
      <p:pic>
        <p:nvPicPr>
          <p:cNvPr id="6" name="Picture 5">
            <a:extLst>
              <a:ext uri="{FF2B5EF4-FFF2-40B4-BE49-F238E27FC236}">
                <a16:creationId xmlns:a16="http://schemas.microsoft.com/office/drawing/2014/main" id="{2DE3862D-5D12-47E6-8B5C-4654B7D93F27}"/>
              </a:ext>
            </a:extLst>
          </p:cNvPr>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3454308" y="3843210"/>
            <a:ext cx="1809299" cy="2310428"/>
          </a:xfrm>
          <a:prstGeom prst="rect">
            <a:avLst/>
          </a:prstGeom>
        </p:spPr>
      </p:pic>
      <p:sp>
        <p:nvSpPr>
          <p:cNvPr id="7" name="Rectangle 6">
            <a:extLst>
              <a:ext uri="{FF2B5EF4-FFF2-40B4-BE49-F238E27FC236}">
                <a16:creationId xmlns:a16="http://schemas.microsoft.com/office/drawing/2014/main" id="{D8348AE8-23A6-49CF-9320-2F6B1A9F8829}"/>
              </a:ext>
            </a:extLst>
          </p:cNvPr>
          <p:cNvSpPr/>
          <p:nvPr/>
        </p:nvSpPr>
        <p:spPr bwMode="auto">
          <a:xfrm>
            <a:off x="727292" y="829811"/>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A2289C-DA70-4FFF-A70B-21B47C42E8B8}"/>
              </a:ext>
            </a:extLst>
          </p:cNvPr>
          <p:cNvSpPr/>
          <p:nvPr/>
        </p:nvSpPr>
        <p:spPr bwMode="auto">
          <a:xfrm>
            <a:off x="687361" y="793559"/>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42D098F-6604-46D7-A8DA-88B559E1A82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7430" y="750043"/>
            <a:ext cx="1845564" cy="2366108"/>
          </a:xfrm>
          <a:prstGeom prst="rect">
            <a:avLst/>
          </a:prstGeom>
        </p:spPr>
      </p:pic>
      <p:pic>
        <p:nvPicPr>
          <p:cNvPr id="10" name="Picture 9" descr="A close up of a logo&#10;&#10;Description generated with high confidence">
            <a:extLst>
              <a:ext uri="{FF2B5EF4-FFF2-40B4-BE49-F238E27FC236}">
                <a16:creationId xmlns:a16="http://schemas.microsoft.com/office/drawing/2014/main" id="{63476965-67E4-4862-ACE2-E1959326C55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28029" t="10256" r="27823" b="10179"/>
          <a:stretch/>
        </p:blipFill>
        <p:spPr>
          <a:xfrm>
            <a:off x="2033121" y="2658496"/>
            <a:ext cx="634829" cy="621791"/>
          </a:xfrm>
          <a:prstGeom prst="rect">
            <a:avLst/>
          </a:prstGeom>
        </p:spPr>
      </p:pic>
      <p:pic>
        <p:nvPicPr>
          <p:cNvPr id="11" name="Picture 10">
            <a:extLst>
              <a:ext uri="{FF2B5EF4-FFF2-40B4-BE49-F238E27FC236}">
                <a16:creationId xmlns:a16="http://schemas.microsoft.com/office/drawing/2014/main" id="{DEB6403C-7618-47AD-B438-C19C056F6B9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080445" y="4402411"/>
            <a:ext cx="2620251" cy="1496610"/>
          </a:xfrm>
          <a:prstGeom prst="rect">
            <a:avLst/>
          </a:prstGeom>
        </p:spPr>
      </p:pic>
      <p:pic>
        <p:nvPicPr>
          <p:cNvPr id="12" name="Picture 11">
            <a:extLst>
              <a:ext uri="{FF2B5EF4-FFF2-40B4-BE49-F238E27FC236}">
                <a16:creationId xmlns:a16="http://schemas.microsoft.com/office/drawing/2014/main" id="{958C6E7A-CE81-4589-97DA-111F8D54ECE4}"/>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a:ext>
            </a:extLst>
          </a:blip>
          <a:stretch>
            <a:fillRect/>
          </a:stretch>
        </p:blipFill>
        <p:spPr>
          <a:xfrm>
            <a:off x="3469548" y="853235"/>
            <a:ext cx="1840565" cy="2334142"/>
          </a:xfrm>
          <a:prstGeom prst="rect">
            <a:avLst/>
          </a:prstGeom>
        </p:spPr>
      </p:pic>
      <p:pic>
        <p:nvPicPr>
          <p:cNvPr id="13" name="Picture 12">
            <a:extLst>
              <a:ext uri="{FF2B5EF4-FFF2-40B4-BE49-F238E27FC236}">
                <a16:creationId xmlns:a16="http://schemas.microsoft.com/office/drawing/2014/main" id="{8F8A6247-1381-4530-9E0E-262FCC25DEE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08588" y="761795"/>
            <a:ext cx="1840565" cy="2334142"/>
          </a:xfrm>
          <a:prstGeom prst="rect">
            <a:avLst/>
          </a:prstGeom>
        </p:spPr>
      </p:pic>
      <p:pic>
        <p:nvPicPr>
          <p:cNvPr id="14" name="Picture 13">
            <a:extLst>
              <a:ext uri="{FF2B5EF4-FFF2-40B4-BE49-F238E27FC236}">
                <a16:creationId xmlns:a16="http://schemas.microsoft.com/office/drawing/2014/main" id="{A469F489-E57E-4EEC-AD46-F57D340948D5}"/>
              </a:ext>
            </a:extLst>
          </p:cNvPr>
          <p:cNvPicPr>
            <a:picLocks noChangeAspect="1"/>
          </p:cNvPicPr>
          <p:nvPr/>
        </p:nvPicPr>
        <p:blipFill>
          <a:blip r:embed="rId12"/>
          <a:stretch>
            <a:fillRect/>
          </a:stretch>
        </p:blipFill>
        <p:spPr>
          <a:xfrm>
            <a:off x="6049965" y="4326032"/>
            <a:ext cx="2610201" cy="1496610"/>
          </a:xfrm>
          <a:prstGeom prst="rect">
            <a:avLst/>
          </a:prstGeom>
        </p:spPr>
      </p:pic>
      <p:pic>
        <p:nvPicPr>
          <p:cNvPr id="15" name="Picture 14">
            <a:extLst>
              <a:ext uri="{FF2B5EF4-FFF2-40B4-BE49-F238E27FC236}">
                <a16:creationId xmlns:a16="http://schemas.microsoft.com/office/drawing/2014/main" id="{2738BDE9-0396-4593-B663-E6378B28905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408588" y="3785778"/>
            <a:ext cx="1809299" cy="2310428"/>
          </a:xfrm>
          <a:prstGeom prst="rect">
            <a:avLst/>
          </a:prstGeom>
        </p:spPr>
      </p:pic>
      <p:pic>
        <p:nvPicPr>
          <p:cNvPr id="16" name="Picture 15" descr="A close up of a logo&#10;&#10;Description generated with high confidence">
            <a:extLst>
              <a:ext uri="{FF2B5EF4-FFF2-40B4-BE49-F238E27FC236}">
                <a16:creationId xmlns:a16="http://schemas.microsoft.com/office/drawing/2014/main" id="{E0708EF1-DF92-486C-A989-F8418339C8C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28029" t="10256" r="27823" b="10179"/>
          <a:stretch/>
        </p:blipFill>
        <p:spPr>
          <a:xfrm>
            <a:off x="4808390" y="5634998"/>
            <a:ext cx="634829" cy="621791"/>
          </a:xfrm>
          <a:prstGeom prst="rect">
            <a:avLst/>
          </a:prstGeom>
        </p:spPr>
      </p:pic>
      <p:pic>
        <p:nvPicPr>
          <p:cNvPr id="17" name="Picture 16" descr="A close up of a sign&#10;&#10;Description generated with very high confidence">
            <a:extLst>
              <a:ext uri="{FF2B5EF4-FFF2-40B4-BE49-F238E27FC236}">
                <a16:creationId xmlns:a16="http://schemas.microsoft.com/office/drawing/2014/main" id="{4F45DFD8-AC42-4F12-A162-A5BA5E44E319}"/>
              </a:ext>
            </a:extLst>
          </p:cNvPr>
          <p:cNvPicPr>
            <a:picLocks noChangeAspect="1"/>
          </p:cNvPicPr>
          <p:nvPr/>
        </p:nvPicPr>
        <p:blipFill>
          <a:blip r:embed="rId14"/>
          <a:stretch>
            <a:fillRect/>
          </a:stretch>
        </p:blipFill>
        <p:spPr>
          <a:xfrm>
            <a:off x="8228186" y="5680201"/>
            <a:ext cx="643612" cy="643612"/>
          </a:xfrm>
          <a:prstGeom prst="rect">
            <a:avLst/>
          </a:prstGeom>
        </p:spPr>
      </p:pic>
      <p:pic>
        <p:nvPicPr>
          <p:cNvPr id="18" name="Picture 17" descr="A close up of a sign&#10;&#10;Description generated with very high confidence">
            <a:extLst>
              <a:ext uri="{FF2B5EF4-FFF2-40B4-BE49-F238E27FC236}">
                <a16:creationId xmlns:a16="http://schemas.microsoft.com/office/drawing/2014/main" id="{97F6E543-793A-4A6F-B49B-FB83599D1463}"/>
              </a:ext>
            </a:extLst>
          </p:cNvPr>
          <p:cNvPicPr>
            <a:picLocks noChangeAspect="1"/>
          </p:cNvPicPr>
          <p:nvPr/>
        </p:nvPicPr>
        <p:blipFill>
          <a:blip r:embed="rId15"/>
          <a:stretch>
            <a:fillRect/>
          </a:stretch>
        </p:blipFill>
        <p:spPr>
          <a:xfrm>
            <a:off x="4815691" y="2656470"/>
            <a:ext cx="625842" cy="625842"/>
          </a:xfrm>
          <a:prstGeom prst="rect">
            <a:avLst/>
          </a:prstGeom>
        </p:spPr>
      </p:pic>
      <p:pic>
        <p:nvPicPr>
          <p:cNvPr id="19" name="Picture 18">
            <a:extLst>
              <a:ext uri="{FF2B5EF4-FFF2-40B4-BE49-F238E27FC236}">
                <a16:creationId xmlns:a16="http://schemas.microsoft.com/office/drawing/2014/main" id="{7568EEAD-3DCB-40AE-8794-0BB8D2FB21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75648" y="761795"/>
            <a:ext cx="1809299" cy="2494226"/>
          </a:xfrm>
          <a:prstGeom prst="rect">
            <a:avLst/>
          </a:prstGeom>
        </p:spPr>
      </p:pic>
      <p:pic>
        <p:nvPicPr>
          <p:cNvPr id="20" name="Picture 19" descr="A picture containing vector graphics&#10;&#10;Description generated with high confidence">
            <a:extLst>
              <a:ext uri="{FF2B5EF4-FFF2-40B4-BE49-F238E27FC236}">
                <a16:creationId xmlns:a16="http://schemas.microsoft.com/office/drawing/2014/main" id="{856F6D54-8A2C-4912-9666-87CA10C8862A}"/>
              </a:ext>
            </a:extLst>
          </p:cNvPr>
          <p:cNvPicPr>
            <a:picLocks noChangeAspect="1"/>
          </p:cNvPicPr>
          <p:nvPr/>
        </p:nvPicPr>
        <p:blipFill>
          <a:blip r:embed="rId16"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7910739" y="2841435"/>
            <a:ext cx="548415" cy="548415"/>
          </a:xfrm>
          <a:prstGeom prst="rect">
            <a:avLst/>
          </a:prstGeom>
        </p:spPr>
      </p:pic>
      <p:pic>
        <p:nvPicPr>
          <p:cNvPr id="21" name="Picture 20">
            <a:extLst>
              <a:ext uri="{FF2B5EF4-FFF2-40B4-BE49-F238E27FC236}">
                <a16:creationId xmlns:a16="http://schemas.microsoft.com/office/drawing/2014/main" id="{3D493F58-9ECA-4DAD-B2A7-3331F8B2A89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002571" y="1260603"/>
            <a:ext cx="2650732" cy="1496610"/>
          </a:xfrm>
          <a:prstGeom prst="rect">
            <a:avLst/>
          </a:prstGeom>
        </p:spPr>
      </p:pic>
      <p:sp>
        <p:nvSpPr>
          <p:cNvPr id="22" name="TextBox 21">
            <a:extLst>
              <a:ext uri="{FF2B5EF4-FFF2-40B4-BE49-F238E27FC236}">
                <a16:creationId xmlns:a16="http://schemas.microsoft.com/office/drawing/2014/main" id="{5E9FE67A-5BF0-4C59-98A9-832E7F499F2C}"/>
              </a:ext>
            </a:extLst>
          </p:cNvPr>
          <p:cNvSpPr txBox="1"/>
          <p:nvPr/>
        </p:nvSpPr>
        <p:spPr>
          <a:xfrm>
            <a:off x="7974806" y="3108275"/>
            <a:ext cx="352426" cy="184666"/>
          </a:xfrm>
          <a:prstGeom prst="rect">
            <a:avLst/>
          </a:prstGeom>
          <a:solidFill>
            <a:srgbClr val="2C3D54"/>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TIFF</a:t>
            </a:r>
          </a:p>
        </p:txBody>
      </p:sp>
      <p:pic>
        <p:nvPicPr>
          <p:cNvPr id="23" name="Picture 22" descr="A picture containing vector graphics&#10;&#10;Description generated with high confidence">
            <a:extLst>
              <a:ext uri="{FF2B5EF4-FFF2-40B4-BE49-F238E27FC236}">
                <a16:creationId xmlns:a16="http://schemas.microsoft.com/office/drawing/2014/main" id="{BD0C8601-1600-45CB-8B66-584D489B194D}"/>
              </a:ext>
            </a:extLst>
          </p:cNvPr>
          <p:cNvPicPr>
            <a:picLocks noChangeAspect="1"/>
          </p:cNvPicPr>
          <p:nvPr/>
        </p:nvPicPr>
        <p:blipFill>
          <a:blip r:embed="rId16"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230431" y="2841435"/>
            <a:ext cx="548415" cy="548415"/>
          </a:xfrm>
          <a:prstGeom prst="rect">
            <a:avLst/>
          </a:prstGeom>
        </p:spPr>
      </p:pic>
      <p:sp>
        <p:nvSpPr>
          <p:cNvPr id="24" name="TextBox 23">
            <a:extLst>
              <a:ext uri="{FF2B5EF4-FFF2-40B4-BE49-F238E27FC236}">
                <a16:creationId xmlns:a16="http://schemas.microsoft.com/office/drawing/2014/main" id="{3E803C5D-C308-44AC-A1E2-3AF3B0529333}"/>
              </a:ext>
            </a:extLst>
          </p:cNvPr>
          <p:cNvSpPr txBox="1"/>
          <p:nvPr/>
        </p:nvSpPr>
        <p:spPr>
          <a:xfrm>
            <a:off x="11268531" y="3108275"/>
            <a:ext cx="416493" cy="184666"/>
          </a:xfrm>
          <a:prstGeom prst="rect">
            <a:avLst/>
          </a:prstGeom>
          <a:solidFill>
            <a:srgbClr val="2C3D54"/>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HTML</a:t>
            </a:r>
          </a:p>
        </p:txBody>
      </p:sp>
      <p:sp>
        <p:nvSpPr>
          <p:cNvPr id="25" name="TextBox 24">
            <a:extLst>
              <a:ext uri="{FF2B5EF4-FFF2-40B4-BE49-F238E27FC236}">
                <a16:creationId xmlns:a16="http://schemas.microsoft.com/office/drawing/2014/main" id="{B0E00731-509B-4DCB-A050-7AABCEF34726}"/>
              </a:ext>
            </a:extLst>
          </p:cNvPr>
          <p:cNvSpPr txBox="1"/>
          <p:nvPr/>
        </p:nvSpPr>
        <p:spPr>
          <a:xfrm>
            <a:off x="10447020" y="4659870"/>
            <a:ext cx="413575" cy="67710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Segoe UI"/>
                <a:ea typeface="+mn-ea"/>
                <a:cs typeface="+mn-cs"/>
              </a:rPr>
              <a:t>…</a:t>
            </a:r>
          </a:p>
        </p:txBody>
      </p:sp>
      <p:pic>
        <p:nvPicPr>
          <p:cNvPr id="26" name="Picture 25">
            <a:extLst>
              <a:ext uri="{FF2B5EF4-FFF2-40B4-BE49-F238E27FC236}">
                <a16:creationId xmlns:a16="http://schemas.microsoft.com/office/drawing/2014/main" id="{105CC026-3C73-4211-BB18-9AFED04C4A2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40210" y="3890683"/>
            <a:ext cx="1655003" cy="2305618"/>
          </a:xfrm>
          <a:prstGeom prst="rect">
            <a:avLst/>
          </a:prstGeom>
        </p:spPr>
      </p:pic>
      <p:pic>
        <p:nvPicPr>
          <p:cNvPr id="27" name="Picture 26" descr="A picture containing vector graphics&#10;&#10;Description generated with high confidence">
            <a:extLst>
              <a:ext uri="{FF2B5EF4-FFF2-40B4-BE49-F238E27FC236}">
                <a16:creationId xmlns:a16="http://schemas.microsoft.com/office/drawing/2014/main" id="{A387BAFB-AFF9-4285-9A23-23F1B641E1D8}"/>
              </a:ext>
            </a:extLst>
          </p:cNvPr>
          <p:cNvPicPr>
            <a:picLocks noChangeAspect="1"/>
          </p:cNvPicPr>
          <p:nvPr/>
        </p:nvPicPr>
        <p:blipFill>
          <a:blip r:embed="rId16"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965769" y="5753981"/>
            <a:ext cx="548415" cy="548415"/>
          </a:xfrm>
          <a:prstGeom prst="rect">
            <a:avLst/>
          </a:prstGeom>
        </p:spPr>
      </p:pic>
      <p:sp>
        <p:nvSpPr>
          <p:cNvPr id="28" name="TextBox 27">
            <a:extLst>
              <a:ext uri="{FF2B5EF4-FFF2-40B4-BE49-F238E27FC236}">
                <a16:creationId xmlns:a16="http://schemas.microsoft.com/office/drawing/2014/main" id="{9084F8BF-A088-468C-8DAB-93613F9DDC99}"/>
              </a:ext>
            </a:extLst>
          </p:cNvPr>
          <p:cNvSpPr txBox="1"/>
          <p:nvPr/>
        </p:nvSpPr>
        <p:spPr>
          <a:xfrm>
            <a:off x="2029836" y="6020821"/>
            <a:ext cx="352426" cy="184666"/>
          </a:xfrm>
          <a:prstGeom prst="rect">
            <a:avLst/>
          </a:prstGeom>
          <a:solidFill>
            <a:srgbClr val="2C3D54"/>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JPG</a:t>
            </a:r>
          </a:p>
        </p:txBody>
      </p:sp>
      <p:sp>
        <p:nvSpPr>
          <p:cNvPr id="2" name="Text Placeholder 4">
            <a:extLst>
              <a:ext uri="{FF2B5EF4-FFF2-40B4-BE49-F238E27FC236}">
                <a16:creationId xmlns:a16="http://schemas.microsoft.com/office/drawing/2014/main" id="{8BC028CC-DEAF-4984-A760-7C754CBF93E0}"/>
              </a:ext>
            </a:extLst>
          </p:cNvPr>
          <p:cNvSpPr txBox="1">
            <a:spLocks/>
          </p:cNvSpPr>
          <p:nvPr/>
        </p:nvSpPr>
        <p:spPr>
          <a:xfrm>
            <a:off x="7447718" y="6506617"/>
            <a:ext cx="4164583" cy="276999"/>
          </a:xfrm>
          <a:prstGeom prst="rect">
            <a:avLst/>
          </a:prstGeom>
          <a:noFill/>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cs typeface="Segoe UI"/>
              </a:rPr>
              <a:t>#</a:t>
            </a:r>
            <a:r>
              <a:rPr lang="en-US" err="1">
                <a:solidFill>
                  <a:schemeClr val="bg1"/>
                </a:solidFill>
                <a:cs typeface="Segoe UI"/>
              </a:rPr>
              <a:t>MSIgniteTheTour</a:t>
            </a:r>
            <a:endParaRPr lang="en-US">
              <a:solidFill>
                <a:schemeClr val="bg1"/>
              </a:solidFill>
              <a:cs typeface="Segoe UI"/>
            </a:endParaRPr>
          </a:p>
        </p:txBody>
      </p:sp>
      <p:sp>
        <p:nvSpPr>
          <p:cNvPr id="31" name="Text Placeholder 4">
            <a:extLst>
              <a:ext uri="{FF2B5EF4-FFF2-40B4-BE49-F238E27FC236}">
                <a16:creationId xmlns:a16="http://schemas.microsoft.com/office/drawing/2014/main" id="{FCB3DA17-F7FA-4D99-AA04-99D7AF9A8CFA}"/>
              </a:ext>
            </a:extLst>
          </p:cNvPr>
          <p:cNvSpPr txBox="1">
            <a:spLocks/>
          </p:cNvSpPr>
          <p:nvPr/>
        </p:nvSpPr>
        <p:spPr>
          <a:xfrm>
            <a:off x="584200" y="6400800"/>
            <a:ext cx="4164583" cy="276999"/>
          </a:xfrm>
          <a:prstGeom prst="rect">
            <a:avLst/>
          </a:prstGeom>
          <a:noFill/>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cs typeface="Segoe UI"/>
              </a:rPr>
              <a:t>aka.ms/AIML10</a:t>
            </a:r>
          </a:p>
        </p:txBody>
      </p:sp>
      <p:sp>
        <p:nvSpPr>
          <p:cNvPr id="30" name="Rectangle 29">
            <a:extLst>
              <a:ext uri="{FF2B5EF4-FFF2-40B4-BE49-F238E27FC236}">
                <a16:creationId xmlns:a16="http://schemas.microsoft.com/office/drawing/2014/main" id="{7D6B6074-4FDC-4E52-A65D-BC2E799C5BD0}"/>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797263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653E-972D-4477-A646-193F256E0F34}"/>
              </a:ext>
            </a:extLst>
          </p:cNvPr>
          <p:cNvSpPr>
            <a:spLocks noGrp="1"/>
          </p:cNvSpPr>
          <p:nvPr>
            <p:ph type="title"/>
          </p:nvPr>
        </p:nvSpPr>
        <p:spPr/>
        <p:txBody>
          <a:bodyPr/>
          <a:lstStyle/>
          <a:p>
            <a:r>
              <a:rPr lang="en-US"/>
              <a:t>Pattern</a:t>
            </a:r>
          </a:p>
        </p:txBody>
      </p:sp>
      <p:grpSp>
        <p:nvGrpSpPr>
          <p:cNvPr id="24" name="Group 23">
            <a:extLst>
              <a:ext uri="{FF2B5EF4-FFF2-40B4-BE49-F238E27FC236}">
                <a16:creationId xmlns:a16="http://schemas.microsoft.com/office/drawing/2014/main" id="{4EA4B241-1D9D-4F99-9025-14C55A6A7133}"/>
              </a:ext>
            </a:extLst>
          </p:cNvPr>
          <p:cNvGrpSpPr/>
          <p:nvPr/>
        </p:nvGrpSpPr>
        <p:grpSpPr>
          <a:xfrm>
            <a:off x="1619586" y="1480142"/>
            <a:ext cx="2142041" cy="3364098"/>
            <a:chOff x="1619586" y="1895008"/>
            <a:chExt cx="2142041" cy="3364098"/>
          </a:xfrm>
        </p:grpSpPr>
        <p:sp>
          <p:nvSpPr>
            <p:cNvPr id="3" name="Rectangle 2">
              <a:extLst>
                <a:ext uri="{FF2B5EF4-FFF2-40B4-BE49-F238E27FC236}">
                  <a16:creationId xmlns:a16="http://schemas.microsoft.com/office/drawing/2014/main" id="{6CBCBBB8-C9EE-403A-A40D-10DE60986158}"/>
                </a:ext>
              </a:extLst>
            </p:cNvPr>
            <p:cNvSpPr/>
            <p:nvPr/>
          </p:nvSpPr>
          <p:spPr bwMode="auto">
            <a:xfrm>
              <a:off x="1619586" y="1895008"/>
              <a:ext cx="2142041"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grpSp>
          <p:nvGrpSpPr>
            <p:cNvPr id="4" name="Group 3">
              <a:extLst>
                <a:ext uri="{FF2B5EF4-FFF2-40B4-BE49-F238E27FC236}">
                  <a16:creationId xmlns:a16="http://schemas.microsoft.com/office/drawing/2014/main" id="{F6AEC13A-7237-4DAA-A547-30C011D8A954}"/>
                </a:ext>
              </a:extLst>
            </p:cNvPr>
            <p:cNvGrpSpPr/>
            <p:nvPr/>
          </p:nvGrpSpPr>
          <p:grpSpPr>
            <a:xfrm>
              <a:off x="1983533" y="3374807"/>
              <a:ext cx="1414147" cy="1884299"/>
              <a:chOff x="1982949" y="3195687"/>
              <a:chExt cx="1414348" cy="1884566"/>
            </a:xfrm>
          </p:grpSpPr>
          <p:sp>
            <p:nvSpPr>
              <p:cNvPr id="5" name="Rectangle 4">
                <a:extLst>
                  <a:ext uri="{FF2B5EF4-FFF2-40B4-BE49-F238E27FC236}">
                    <a16:creationId xmlns:a16="http://schemas.microsoft.com/office/drawing/2014/main" id="{E713E6EC-B05F-4DD8-88AB-8EB2288EB209}"/>
                  </a:ext>
                </a:extLst>
              </p:cNvPr>
              <p:cNvSpPr/>
              <p:nvPr/>
            </p:nvSpPr>
            <p:spPr>
              <a:xfrm>
                <a:off x="1982949" y="4140380"/>
                <a:ext cx="1414348" cy="93987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Data in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format,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Azure store</a:t>
                </a:r>
              </a:p>
            </p:txBody>
          </p:sp>
          <p:sp>
            <p:nvSpPr>
              <p:cNvPr id="6" name="binary" title="Icon of binary code, ones and zeros">
                <a:extLst>
                  <a:ext uri="{FF2B5EF4-FFF2-40B4-BE49-F238E27FC236}">
                    <a16:creationId xmlns:a16="http://schemas.microsoft.com/office/drawing/2014/main" id="{7BFDF58E-021C-4F60-A609-46D6C1390F90}"/>
                  </a:ext>
                </a:extLst>
              </p:cNvPr>
              <p:cNvSpPr>
                <a:spLocks noChangeAspect="1" noEditPoints="1"/>
              </p:cNvSpPr>
              <p:nvPr/>
            </p:nvSpPr>
            <p:spPr bwMode="auto">
              <a:xfrm>
                <a:off x="2237212" y="3195687"/>
                <a:ext cx="905822" cy="78217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DD45B6B5-3AEF-4FC3-9C8C-A828ACADEC46}"/>
              </a:ext>
            </a:extLst>
          </p:cNvPr>
          <p:cNvGrpSpPr/>
          <p:nvPr/>
        </p:nvGrpSpPr>
        <p:grpSpPr>
          <a:xfrm>
            <a:off x="3546788" y="1480142"/>
            <a:ext cx="3501591" cy="4422174"/>
            <a:chOff x="3546788" y="1895008"/>
            <a:chExt cx="3501591" cy="4422174"/>
          </a:xfrm>
        </p:grpSpPr>
        <p:sp>
          <p:nvSpPr>
            <p:cNvPr id="7" name="Rectangle 6">
              <a:extLst>
                <a:ext uri="{FF2B5EF4-FFF2-40B4-BE49-F238E27FC236}">
                  <a16:creationId xmlns:a16="http://schemas.microsoft.com/office/drawing/2014/main" id="{55E869B5-5CA5-454C-B09D-05C2207F2DD9}"/>
                </a:ext>
              </a:extLst>
            </p:cNvPr>
            <p:cNvSpPr/>
            <p:nvPr/>
          </p:nvSpPr>
          <p:spPr bwMode="auto">
            <a:xfrm>
              <a:off x="4906338" y="1895008"/>
              <a:ext cx="2142041"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grpSp>
          <p:nvGrpSpPr>
            <p:cNvPr id="9" name="Group 8">
              <a:extLst>
                <a:ext uri="{FF2B5EF4-FFF2-40B4-BE49-F238E27FC236}">
                  <a16:creationId xmlns:a16="http://schemas.microsoft.com/office/drawing/2014/main" id="{450FE011-B56D-432B-9712-12A953953AB4}"/>
                </a:ext>
              </a:extLst>
            </p:cNvPr>
            <p:cNvGrpSpPr/>
            <p:nvPr/>
          </p:nvGrpSpPr>
          <p:grpSpPr>
            <a:xfrm>
              <a:off x="3546788" y="2921322"/>
              <a:ext cx="3490189" cy="3395860"/>
              <a:chOff x="3546425" y="2742138"/>
              <a:chExt cx="3490685" cy="3396342"/>
            </a:xfrm>
          </p:grpSpPr>
          <p:sp>
            <p:nvSpPr>
              <p:cNvPr id="10" name="Rectangle 9">
                <a:extLst>
                  <a:ext uri="{FF2B5EF4-FFF2-40B4-BE49-F238E27FC236}">
                    <a16:creationId xmlns:a16="http://schemas.microsoft.com/office/drawing/2014/main" id="{0E176541-7087-4F73-BE0B-A7DBC4693A8B}"/>
                  </a:ext>
                </a:extLst>
              </p:cNvPr>
              <p:cNvSpPr/>
              <p:nvPr/>
            </p:nvSpPr>
            <p:spPr>
              <a:xfrm>
                <a:off x="5283883" y="5770951"/>
                <a:ext cx="1386918"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Annotations</a:t>
                </a:r>
              </a:p>
            </p:txBody>
          </p:sp>
          <p:sp>
            <p:nvSpPr>
              <p:cNvPr id="11" name="Rectangle 10">
                <a:extLst>
                  <a:ext uri="{FF2B5EF4-FFF2-40B4-BE49-F238E27FC236}">
                    <a16:creationId xmlns:a16="http://schemas.microsoft.com/office/drawing/2014/main" id="{750348C1-946E-4B66-83A0-05CF37E52B27}"/>
                  </a:ext>
                </a:extLst>
              </p:cNvPr>
              <p:cNvSpPr/>
              <p:nvPr/>
            </p:nvSpPr>
            <p:spPr>
              <a:xfrm>
                <a:off x="5159426" y="2742138"/>
                <a:ext cx="1635832"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Cognitive skills</a:t>
                </a:r>
              </a:p>
            </p:txBody>
          </p:sp>
          <p:cxnSp>
            <p:nvCxnSpPr>
              <p:cNvPr id="12" name="Straight Arrow Connector 11">
                <a:extLst>
                  <a:ext uri="{FF2B5EF4-FFF2-40B4-BE49-F238E27FC236}">
                    <a16:creationId xmlns:a16="http://schemas.microsoft.com/office/drawing/2014/main" id="{8845AFCB-AE83-48FD-8A9E-54EAE0FFE833}"/>
                  </a:ext>
                </a:extLst>
              </p:cNvPr>
              <p:cNvCxnSpPr>
                <a:cxnSpLocks/>
              </p:cNvCxnSpPr>
              <p:nvPr/>
            </p:nvCxnSpPr>
            <p:spPr>
              <a:xfrm>
                <a:off x="3546425" y="3699444"/>
                <a:ext cx="1487644" cy="0"/>
              </a:xfrm>
              <a:prstGeom prst="straightConnector1">
                <a:avLst/>
              </a:prstGeom>
              <a:noFill/>
              <a:ln w="25400" cap="flat" cmpd="sng" algn="ctr">
                <a:solidFill>
                  <a:srgbClr val="505050"/>
                </a:solidFill>
                <a:prstDash val="solid"/>
                <a:tailEnd type="triangle" w="med" len="med"/>
              </a:ln>
              <a:effectLst/>
            </p:spPr>
          </p:cxnSp>
          <p:cxnSp>
            <p:nvCxnSpPr>
              <p:cNvPr id="13" name="Straight Arrow Connector 12">
                <a:extLst>
                  <a:ext uri="{FF2B5EF4-FFF2-40B4-BE49-F238E27FC236}">
                    <a16:creationId xmlns:a16="http://schemas.microsoft.com/office/drawing/2014/main" id="{18F28FEC-4183-4CE2-BED8-306D0058C22D}"/>
                  </a:ext>
                </a:extLst>
              </p:cNvPr>
              <p:cNvCxnSpPr>
                <a:cxnSpLocks/>
              </p:cNvCxnSpPr>
              <p:nvPr/>
            </p:nvCxnSpPr>
            <p:spPr>
              <a:xfrm>
                <a:off x="5977342" y="4158616"/>
                <a:ext cx="0" cy="610280"/>
              </a:xfrm>
              <a:prstGeom prst="straightConnector1">
                <a:avLst/>
              </a:prstGeom>
              <a:noFill/>
              <a:ln w="25400" cap="flat" cmpd="sng" algn="ctr">
                <a:solidFill>
                  <a:srgbClr val="505050"/>
                </a:solidFill>
                <a:prstDash val="solid"/>
                <a:tailEnd type="triangle" w="med" len="med"/>
              </a:ln>
              <a:effectLst/>
            </p:spPr>
          </p:cxnSp>
          <p:sp>
            <p:nvSpPr>
              <p:cNvPr id="14" name="brain_2" title="Icon of a brain with circles and connection lines inside">
                <a:extLst>
                  <a:ext uri="{FF2B5EF4-FFF2-40B4-BE49-F238E27FC236}">
                    <a16:creationId xmlns:a16="http://schemas.microsoft.com/office/drawing/2014/main" id="{944B0715-5869-48C2-83C8-4C4FBA5DF4BD}"/>
                  </a:ext>
                </a:extLst>
              </p:cNvPr>
              <p:cNvSpPr>
                <a:spLocks noChangeAspect="1" noEditPoints="1"/>
              </p:cNvSpPr>
              <p:nvPr/>
            </p:nvSpPr>
            <p:spPr bwMode="auto">
              <a:xfrm>
                <a:off x="5306894" y="3176939"/>
                <a:ext cx="1340896" cy="89911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9B21904-79DA-435C-BB72-F036F501EE4B}"/>
                  </a:ext>
                </a:extLst>
              </p:cNvPr>
              <p:cNvGrpSpPr/>
              <p:nvPr/>
            </p:nvGrpSpPr>
            <p:grpSpPr>
              <a:xfrm>
                <a:off x="4917574" y="4952144"/>
                <a:ext cx="2119536" cy="554816"/>
                <a:chOff x="4875154" y="5225520"/>
                <a:chExt cx="2119536" cy="554816"/>
              </a:xfrm>
            </p:grpSpPr>
            <p:sp>
              <p:nvSpPr>
                <p:cNvPr id="16" name="BarChartVertical_E9EC" title="Icon of a vertical bar graph">
                  <a:extLst>
                    <a:ext uri="{FF2B5EF4-FFF2-40B4-BE49-F238E27FC236}">
                      <a16:creationId xmlns:a16="http://schemas.microsoft.com/office/drawing/2014/main" id="{FCDD0620-D347-40E2-B40D-EA81CDDCFE21}"/>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Embed_ECCE" title="Icon of two chevron brackets around a backslash">
                  <a:extLst>
                    <a:ext uri="{FF2B5EF4-FFF2-40B4-BE49-F238E27FC236}">
                      <a16:creationId xmlns:a16="http://schemas.microsoft.com/office/drawing/2014/main" id="{C455C7F5-AA4D-4113-87B9-4BDD8168F9C3}"/>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Relationship_F003" title="Icon of three boxes connected by lines">
                  <a:extLst>
                    <a:ext uri="{FF2B5EF4-FFF2-40B4-BE49-F238E27FC236}">
                      <a16:creationId xmlns:a16="http://schemas.microsoft.com/office/drawing/2014/main" id="{FBA45B06-F246-4C05-9D2E-D63C9DDAF163}"/>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27" name="Group 26">
            <a:extLst>
              <a:ext uri="{FF2B5EF4-FFF2-40B4-BE49-F238E27FC236}">
                <a16:creationId xmlns:a16="http://schemas.microsoft.com/office/drawing/2014/main" id="{C75E28BA-8083-4D3F-8492-958340E02D81}"/>
              </a:ext>
            </a:extLst>
          </p:cNvPr>
          <p:cNvGrpSpPr/>
          <p:nvPr/>
        </p:nvGrpSpPr>
        <p:grpSpPr>
          <a:xfrm>
            <a:off x="6929918" y="1480142"/>
            <a:ext cx="3533216" cy="2791836"/>
            <a:chOff x="6929918" y="1895008"/>
            <a:chExt cx="3533216" cy="2791836"/>
          </a:xfrm>
        </p:grpSpPr>
        <p:sp>
          <p:nvSpPr>
            <p:cNvPr id="19" name="Rectangle 18">
              <a:extLst>
                <a:ext uri="{FF2B5EF4-FFF2-40B4-BE49-F238E27FC236}">
                  <a16:creationId xmlns:a16="http://schemas.microsoft.com/office/drawing/2014/main" id="{46334F2A-6DCC-48F9-8CAC-87BF1E1BCDAC}"/>
                </a:ext>
              </a:extLst>
            </p:cNvPr>
            <p:cNvSpPr/>
            <p:nvPr/>
          </p:nvSpPr>
          <p:spPr>
            <a:xfrm>
              <a:off x="8970328" y="4319367"/>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Semilight" charset="0"/>
                  <a:ea typeface="Segoe UI Semilight" charset="0"/>
                  <a:cs typeface="Segoe UI Semilight" charset="0"/>
                </a:rPr>
                <a:t>Search</a:t>
              </a:r>
            </a:p>
          </p:txBody>
        </p:sp>
        <p:grpSp>
          <p:nvGrpSpPr>
            <p:cNvPr id="26" name="Group 25">
              <a:extLst>
                <a:ext uri="{FF2B5EF4-FFF2-40B4-BE49-F238E27FC236}">
                  <a16:creationId xmlns:a16="http://schemas.microsoft.com/office/drawing/2014/main" id="{EA6FBFEA-2F6E-4201-8AF6-C03086CEE402}"/>
                </a:ext>
              </a:extLst>
            </p:cNvPr>
            <p:cNvGrpSpPr/>
            <p:nvPr/>
          </p:nvGrpSpPr>
          <p:grpSpPr>
            <a:xfrm>
              <a:off x="6929918" y="1895008"/>
              <a:ext cx="3533216" cy="2338941"/>
              <a:chOff x="6929918" y="1895008"/>
              <a:chExt cx="3533216" cy="2338941"/>
            </a:xfrm>
          </p:grpSpPr>
          <p:sp>
            <p:nvSpPr>
              <p:cNvPr id="8" name="Rectangle 7">
                <a:extLst>
                  <a:ext uri="{FF2B5EF4-FFF2-40B4-BE49-F238E27FC236}">
                    <a16:creationId xmlns:a16="http://schemas.microsoft.com/office/drawing/2014/main" id="{35F52701-1F95-410C-925F-B2F61A8D5D54}"/>
                  </a:ext>
                </a:extLst>
              </p:cNvPr>
              <p:cNvSpPr/>
              <p:nvPr/>
            </p:nvSpPr>
            <p:spPr bwMode="auto">
              <a:xfrm>
                <a:off x="8321093" y="1895008"/>
                <a:ext cx="2142041"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cxnSp>
            <p:nvCxnSpPr>
              <p:cNvPr id="20" name="Straight Arrow Connector 19">
                <a:extLst>
                  <a:ext uri="{FF2B5EF4-FFF2-40B4-BE49-F238E27FC236}">
                    <a16:creationId xmlns:a16="http://schemas.microsoft.com/office/drawing/2014/main" id="{712338DF-5673-4531-AF27-D9C41646FD03}"/>
                  </a:ext>
                </a:extLst>
              </p:cNvPr>
              <p:cNvCxnSpPr>
                <a:cxnSpLocks/>
              </p:cNvCxnSpPr>
              <p:nvPr/>
            </p:nvCxnSpPr>
            <p:spPr>
              <a:xfrm>
                <a:off x="6929918" y="3866887"/>
                <a:ext cx="1487433" cy="0"/>
              </a:xfrm>
              <a:prstGeom prst="straightConnector1">
                <a:avLst/>
              </a:prstGeom>
              <a:noFill/>
              <a:ln w="25400" cap="flat" cmpd="sng" algn="ctr">
                <a:solidFill>
                  <a:srgbClr val="505050"/>
                </a:solidFill>
                <a:prstDash val="solid"/>
                <a:tailEnd type="triangle" w="med" len="med"/>
              </a:ln>
              <a:effectLst/>
            </p:spPr>
          </p:cxnSp>
          <p:grpSp>
            <p:nvGrpSpPr>
              <p:cNvPr id="21" name="Group 20">
                <a:extLst>
                  <a:ext uri="{FF2B5EF4-FFF2-40B4-BE49-F238E27FC236}">
                    <a16:creationId xmlns:a16="http://schemas.microsoft.com/office/drawing/2014/main" id="{7889FC19-FD24-4243-9C4D-7C4EC09C876E}"/>
                  </a:ext>
                </a:extLst>
              </p:cNvPr>
              <p:cNvGrpSpPr/>
              <p:nvPr/>
            </p:nvGrpSpPr>
            <p:grpSpPr>
              <a:xfrm>
                <a:off x="8724810" y="3374808"/>
                <a:ext cx="1334609" cy="859141"/>
                <a:chOff x="8725181" y="3195687"/>
                <a:chExt cx="1334798" cy="859263"/>
              </a:xfrm>
            </p:grpSpPr>
            <p:sp>
              <p:nvSpPr>
                <p:cNvPr id="22" name="Freeform 13" title="Icon of a cloud">
                  <a:extLst>
                    <a:ext uri="{FF2B5EF4-FFF2-40B4-BE49-F238E27FC236}">
                      <a16:creationId xmlns:a16="http://schemas.microsoft.com/office/drawing/2014/main" id="{537105A5-9100-44AB-BE43-ED50290035E3}"/>
                    </a:ext>
                  </a:extLst>
                </p:cNvPr>
                <p:cNvSpPr>
                  <a:spLocks noChangeAspect="1"/>
                </p:cNvSpPr>
                <p:nvPr/>
              </p:nvSpPr>
              <p:spPr bwMode="auto">
                <a:xfrm>
                  <a:off x="8725181" y="3195687"/>
                  <a:ext cx="1334798" cy="7322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magnify" title="Icon of a magnifying glass">
                  <a:extLst>
                    <a:ext uri="{FF2B5EF4-FFF2-40B4-BE49-F238E27FC236}">
                      <a16:creationId xmlns:a16="http://schemas.microsoft.com/office/drawing/2014/main" id="{B997CEEE-2806-49B6-B566-9CAC720F8BD1}"/>
                    </a:ext>
                  </a:extLst>
                </p:cNvPr>
                <p:cNvSpPr>
                  <a:spLocks noChangeAspect="1" noEditPoints="1"/>
                </p:cNvSpPr>
                <p:nvPr/>
              </p:nvSpPr>
              <p:spPr bwMode="auto">
                <a:xfrm flipH="1">
                  <a:off x="9053743" y="3390228"/>
                  <a:ext cx="677674" cy="664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29" name="Text Placeholder 4">
            <a:extLst>
              <a:ext uri="{FF2B5EF4-FFF2-40B4-BE49-F238E27FC236}">
                <a16:creationId xmlns:a16="http://schemas.microsoft.com/office/drawing/2014/main" id="{2D1D9321-0925-4F20-B627-B62546CE2FB1}"/>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
        <p:nvSpPr>
          <p:cNvPr id="30" name="Rectangle 29">
            <a:extLst>
              <a:ext uri="{FF2B5EF4-FFF2-40B4-BE49-F238E27FC236}">
                <a16:creationId xmlns:a16="http://schemas.microsoft.com/office/drawing/2014/main" id="{BE028852-1EDB-40B8-BE8F-E90399CCD029}"/>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69238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929A-1B8A-4155-8432-98E4D9209F93}"/>
              </a:ext>
            </a:extLst>
          </p:cNvPr>
          <p:cNvSpPr>
            <a:spLocks noGrp="1"/>
          </p:cNvSpPr>
          <p:nvPr>
            <p:ph type="title"/>
          </p:nvPr>
        </p:nvSpPr>
        <p:spPr/>
        <p:txBody>
          <a:bodyPr/>
          <a:lstStyle/>
          <a:p>
            <a:r>
              <a:rPr lang="en-US"/>
              <a:t>Zooming in…</a:t>
            </a:r>
          </a:p>
        </p:txBody>
      </p:sp>
      <p:grpSp>
        <p:nvGrpSpPr>
          <p:cNvPr id="51" name="Group 50">
            <a:extLst>
              <a:ext uri="{FF2B5EF4-FFF2-40B4-BE49-F238E27FC236}">
                <a16:creationId xmlns:a16="http://schemas.microsoft.com/office/drawing/2014/main" id="{38E2628E-BAC8-405B-86A8-52FD8F770A77}"/>
              </a:ext>
            </a:extLst>
          </p:cNvPr>
          <p:cNvGrpSpPr/>
          <p:nvPr/>
        </p:nvGrpSpPr>
        <p:grpSpPr>
          <a:xfrm>
            <a:off x="9109145" y="2904445"/>
            <a:ext cx="2400730" cy="1382823"/>
            <a:chOff x="9109145" y="3000695"/>
            <a:chExt cx="2400730" cy="1382823"/>
          </a:xfrm>
        </p:grpSpPr>
        <p:sp>
          <p:nvSpPr>
            <p:cNvPr id="6" name="Arrow: Pentagon 5">
              <a:extLst>
                <a:ext uri="{FF2B5EF4-FFF2-40B4-BE49-F238E27FC236}">
                  <a16:creationId xmlns:a16="http://schemas.microsoft.com/office/drawing/2014/main" id="{FF1154A1-7CF3-4E1B-AE5E-2E4AF076788C}"/>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45D1ABA0-F99E-4C6A-9958-7ABF15E8BA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4" name="Text Placeholder 1">
              <a:extLst>
                <a:ext uri="{FF2B5EF4-FFF2-40B4-BE49-F238E27FC236}">
                  <a16:creationId xmlns:a16="http://schemas.microsoft.com/office/drawing/2014/main" id="{7E97DDD4-D1CC-44F6-9AD4-5E7EC882F474}"/>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grpSp>
        <p:nvGrpSpPr>
          <p:cNvPr id="52" name="Group 51">
            <a:extLst>
              <a:ext uri="{FF2B5EF4-FFF2-40B4-BE49-F238E27FC236}">
                <a16:creationId xmlns:a16="http://schemas.microsoft.com/office/drawing/2014/main" id="{25B48C7A-0B85-4132-B50B-29E591A602E3}"/>
              </a:ext>
            </a:extLst>
          </p:cNvPr>
          <p:cNvGrpSpPr/>
          <p:nvPr/>
        </p:nvGrpSpPr>
        <p:grpSpPr>
          <a:xfrm>
            <a:off x="3838242" y="1745430"/>
            <a:ext cx="5161483" cy="2812681"/>
            <a:chOff x="3838242" y="1841680"/>
            <a:chExt cx="5161483" cy="2812681"/>
          </a:xfrm>
        </p:grpSpPr>
        <p:sp>
          <p:nvSpPr>
            <p:cNvPr id="9" name="Text Placeholder 1">
              <a:extLst>
                <a:ext uri="{FF2B5EF4-FFF2-40B4-BE49-F238E27FC236}">
                  <a16:creationId xmlns:a16="http://schemas.microsoft.com/office/drawing/2014/main" id="{638CA597-07B9-40C5-BB2F-C5FD5E692AFA}"/>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grpSp>
          <p:nvGrpSpPr>
            <p:cNvPr id="50" name="Group 49">
              <a:extLst>
                <a:ext uri="{FF2B5EF4-FFF2-40B4-BE49-F238E27FC236}">
                  <a16:creationId xmlns:a16="http://schemas.microsoft.com/office/drawing/2014/main" id="{56F44E50-A7D6-4A06-8C0C-079EFEFD19F1}"/>
                </a:ext>
              </a:extLst>
            </p:cNvPr>
            <p:cNvGrpSpPr/>
            <p:nvPr/>
          </p:nvGrpSpPr>
          <p:grpSpPr>
            <a:xfrm>
              <a:off x="3838242" y="1841680"/>
              <a:ext cx="4783611" cy="2287691"/>
              <a:chOff x="3838242" y="1841680"/>
              <a:chExt cx="4783611" cy="2287691"/>
            </a:xfrm>
          </p:grpSpPr>
          <p:sp>
            <p:nvSpPr>
              <p:cNvPr id="4" name="Arrow: Pentagon 3">
                <a:extLst>
                  <a:ext uri="{FF2B5EF4-FFF2-40B4-BE49-F238E27FC236}">
                    <a16:creationId xmlns:a16="http://schemas.microsoft.com/office/drawing/2014/main" id="{86CE0882-9423-4B3B-81BF-C79C89F76901}"/>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grpSp>
            <p:nvGrpSpPr>
              <p:cNvPr id="12" name="Group 11">
                <a:extLst>
                  <a:ext uri="{FF2B5EF4-FFF2-40B4-BE49-F238E27FC236}">
                    <a16:creationId xmlns:a16="http://schemas.microsoft.com/office/drawing/2014/main" id="{1D7A9718-0A73-4698-BA95-6D2B2E16E776}"/>
                  </a:ext>
                </a:extLst>
              </p:cNvPr>
              <p:cNvGrpSpPr/>
              <p:nvPr/>
            </p:nvGrpSpPr>
            <p:grpSpPr>
              <a:xfrm>
                <a:off x="5126944" y="1841680"/>
                <a:ext cx="1911810" cy="1074408"/>
                <a:chOff x="4238413" y="1170179"/>
                <a:chExt cx="1950146" cy="1095952"/>
              </a:xfrm>
            </p:grpSpPr>
            <p:grpSp>
              <p:nvGrpSpPr>
                <p:cNvPr id="34" name="Group 33">
                  <a:extLst>
                    <a:ext uri="{FF2B5EF4-FFF2-40B4-BE49-F238E27FC236}">
                      <a16:creationId xmlns:a16="http://schemas.microsoft.com/office/drawing/2014/main" id="{BC090D4C-8496-4D3E-B6E6-505F64ED60AE}"/>
                    </a:ext>
                  </a:extLst>
                </p:cNvPr>
                <p:cNvGrpSpPr/>
                <p:nvPr/>
              </p:nvGrpSpPr>
              <p:grpSpPr>
                <a:xfrm>
                  <a:off x="4512159" y="1170179"/>
                  <a:ext cx="1676400" cy="890539"/>
                  <a:chOff x="4160837" y="1350919"/>
                  <a:chExt cx="1676400" cy="890539"/>
                </a:xfrm>
                <a:solidFill>
                  <a:srgbClr val="004B50">
                    <a:alpha val="62000"/>
                  </a:srgbClr>
                </a:solidFill>
              </p:grpSpPr>
              <p:sp>
                <p:nvSpPr>
                  <p:cNvPr id="43" name="Rectangle: Rounded Corners 42">
                    <a:extLst>
                      <a:ext uri="{FF2B5EF4-FFF2-40B4-BE49-F238E27FC236}">
                        <a16:creationId xmlns:a16="http://schemas.microsoft.com/office/drawing/2014/main" id="{24E447E5-5B69-4A18-AD08-9C4CBC35434F}"/>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A5B2EB26-B8EA-4F82-B047-7BE66DD25B76}"/>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5777ED3B-A181-40AC-A285-A11CA7EDDAF2}"/>
                      </a:ext>
                    </a:extLst>
                  </p:cNvPr>
                  <p:cNvCxnSpPr>
                    <a:cxnSpLocks/>
                    <a:stCxn id="44" idx="0"/>
                    <a:endCxn id="43"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35" name="Group 34">
                  <a:extLst>
                    <a:ext uri="{FF2B5EF4-FFF2-40B4-BE49-F238E27FC236}">
                      <a16:creationId xmlns:a16="http://schemas.microsoft.com/office/drawing/2014/main" id="{F51DF11D-06F8-4216-9451-505885F7DF55}"/>
                    </a:ext>
                  </a:extLst>
                </p:cNvPr>
                <p:cNvGrpSpPr/>
                <p:nvPr/>
              </p:nvGrpSpPr>
              <p:grpSpPr>
                <a:xfrm>
                  <a:off x="4375286" y="1266756"/>
                  <a:ext cx="1676400" cy="890539"/>
                  <a:chOff x="4160837" y="1350919"/>
                  <a:chExt cx="1676400" cy="890539"/>
                </a:xfrm>
                <a:solidFill>
                  <a:srgbClr val="0070C0">
                    <a:alpha val="62000"/>
                  </a:srgbClr>
                </a:solidFill>
              </p:grpSpPr>
              <p:sp>
                <p:nvSpPr>
                  <p:cNvPr id="40" name="Rectangle: Rounded Corners 39">
                    <a:extLst>
                      <a:ext uri="{FF2B5EF4-FFF2-40B4-BE49-F238E27FC236}">
                        <a16:creationId xmlns:a16="http://schemas.microsoft.com/office/drawing/2014/main" id="{EE7437B0-E697-476A-9D86-BBE06E15BBAD}"/>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B22092F-4E17-4DAB-89A3-11336035081D}"/>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409EB707-AB96-4E22-AD20-045561225684}"/>
                      </a:ext>
                    </a:extLst>
                  </p:cNvPr>
                  <p:cNvCxnSpPr>
                    <a:cxnSpLocks/>
                    <a:stCxn id="41" idx="0"/>
                    <a:endCxn id="40"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36" name="Group 35">
                  <a:extLst>
                    <a:ext uri="{FF2B5EF4-FFF2-40B4-BE49-F238E27FC236}">
                      <a16:creationId xmlns:a16="http://schemas.microsoft.com/office/drawing/2014/main" id="{DFE28CB3-E5ED-4F3E-9388-88FFFFE062A5}"/>
                    </a:ext>
                  </a:extLst>
                </p:cNvPr>
                <p:cNvGrpSpPr/>
                <p:nvPr/>
              </p:nvGrpSpPr>
              <p:grpSpPr>
                <a:xfrm>
                  <a:off x="4238413" y="1375592"/>
                  <a:ext cx="1676400" cy="890539"/>
                  <a:chOff x="4160837" y="1350919"/>
                  <a:chExt cx="1676400" cy="890539"/>
                </a:xfrm>
              </p:grpSpPr>
              <p:sp>
                <p:nvSpPr>
                  <p:cNvPr id="37" name="Rectangle: Rounded Corners 36">
                    <a:extLst>
                      <a:ext uri="{FF2B5EF4-FFF2-40B4-BE49-F238E27FC236}">
                        <a16:creationId xmlns:a16="http://schemas.microsoft.com/office/drawing/2014/main" id="{377A5B0B-582F-43A7-BAF3-00E1FCCABBD0}"/>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38" name="Oval 37">
                    <a:extLst>
                      <a:ext uri="{FF2B5EF4-FFF2-40B4-BE49-F238E27FC236}">
                        <a16:creationId xmlns:a16="http://schemas.microsoft.com/office/drawing/2014/main" id="{C17ABAA4-EB18-4B43-869B-DAE8A35935A4}"/>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141526EC-B1F4-44CA-B8F9-7496CA0D6AEE}"/>
                      </a:ext>
                    </a:extLst>
                  </p:cNvPr>
                  <p:cNvCxnSpPr>
                    <a:cxnSpLocks/>
                    <a:stCxn id="38" idx="0"/>
                    <a:endCxn id="37"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5" name="Group 14">
                <a:extLst>
                  <a:ext uri="{FF2B5EF4-FFF2-40B4-BE49-F238E27FC236}">
                    <a16:creationId xmlns:a16="http://schemas.microsoft.com/office/drawing/2014/main" id="{3DC53A37-3476-435D-97CE-1DC2BFF56B7A}"/>
                  </a:ext>
                </a:extLst>
              </p:cNvPr>
              <p:cNvGrpSpPr/>
              <p:nvPr/>
            </p:nvGrpSpPr>
            <p:grpSpPr>
              <a:xfrm>
                <a:off x="7993688" y="3190875"/>
                <a:ext cx="628165" cy="671581"/>
                <a:chOff x="7599285" y="1947047"/>
                <a:chExt cx="1137344" cy="1035689"/>
              </a:xfrm>
            </p:grpSpPr>
            <p:sp>
              <p:nvSpPr>
                <p:cNvPr id="16" name="Rectangle 15">
                  <a:extLst>
                    <a:ext uri="{FF2B5EF4-FFF2-40B4-BE49-F238E27FC236}">
                      <a16:creationId xmlns:a16="http://schemas.microsoft.com/office/drawing/2014/main" id="{3E2C44BC-8648-4E9D-8CA5-3E070CAA4269}"/>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206B3B45-3BB2-4255-8207-0C8DCA97161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F18D75E3-1E3D-40E1-8EC2-9F5492CD54C1}"/>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Rectangle 18">
                  <a:extLst>
                    <a:ext uri="{FF2B5EF4-FFF2-40B4-BE49-F238E27FC236}">
                      <a16:creationId xmlns:a16="http://schemas.microsoft.com/office/drawing/2014/main" id="{26502ACB-FC06-48B8-AC0F-288ABA71A5B0}"/>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03DCEC41-E093-4CCC-A0AF-3543F58784B2}"/>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B35CC203-80A9-4495-8203-E1A2B6D603B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B8BD963D-760B-4519-8A73-B5407DF1CE95}"/>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531705D-B9F6-4D44-9E05-2E94AD8C936B}"/>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FD6EFFB7-924D-437F-A489-B252A1E3AFAF}"/>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Rectangle 24">
                  <a:extLst>
                    <a:ext uri="{FF2B5EF4-FFF2-40B4-BE49-F238E27FC236}">
                      <a16:creationId xmlns:a16="http://schemas.microsoft.com/office/drawing/2014/main" id="{373BBA67-6AE6-401F-AC82-7FA20BD6E113}"/>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29E07B6B-2D65-4304-913E-75DD881BD4E0}"/>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26">
                  <a:extLst>
                    <a:ext uri="{FF2B5EF4-FFF2-40B4-BE49-F238E27FC236}">
                      <a16:creationId xmlns:a16="http://schemas.microsoft.com/office/drawing/2014/main" id="{03849F28-C3D0-4813-A692-9CF056867E9E}"/>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3CA41169-C16D-4EAB-BE18-328ABF1FE472}"/>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315EAE16-A6C5-436B-B37F-310451094CD4}"/>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29">
                  <a:extLst>
                    <a:ext uri="{FF2B5EF4-FFF2-40B4-BE49-F238E27FC236}">
                      <a16:creationId xmlns:a16="http://schemas.microsoft.com/office/drawing/2014/main" id="{E039ADDF-28F7-43CA-A46E-AF2CABB173D6}"/>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B42E88D-1F9E-4EE8-B37E-5C65BB908D93}"/>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Rectangle 31">
                  <a:extLst>
                    <a:ext uri="{FF2B5EF4-FFF2-40B4-BE49-F238E27FC236}">
                      <a16:creationId xmlns:a16="http://schemas.microsoft.com/office/drawing/2014/main" id="{FE4F9633-16CE-4019-8046-9238D8DF04AF}"/>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E52E43BD-4053-4384-AC64-F98DAB666B1F}"/>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sp>
        <p:nvSpPr>
          <p:cNvPr id="46" name="Rectangle 45">
            <a:extLst>
              <a:ext uri="{FF2B5EF4-FFF2-40B4-BE49-F238E27FC236}">
                <a16:creationId xmlns:a16="http://schemas.microsoft.com/office/drawing/2014/main" id="{D4FFA949-7D16-4A04-8080-83F32EF35C1F}"/>
              </a:ext>
            </a:extLst>
          </p:cNvPr>
          <p:cNvSpPr/>
          <p:nvPr/>
        </p:nvSpPr>
        <p:spPr bwMode="auto">
          <a:xfrm>
            <a:off x="0" y="6226310"/>
            <a:ext cx="3642725"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47" name="Rectangle 46">
            <a:extLst>
              <a:ext uri="{FF2B5EF4-FFF2-40B4-BE49-F238E27FC236}">
                <a16:creationId xmlns:a16="http://schemas.microsoft.com/office/drawing/2014/main" id="{F1CFBD47-9371-482E-AB79-FCF825CCFFA0}"/>
              </a:ext>
            </a:extLst>
          </p:cNvPr>
          <p:cNvSpPr/>
          <p:nvPr/>
        </p:nvSpPr>
        <p:spPr bwMode="auto">
          <a:xfrm>
            <a:off x="3710941" y="6226310"/>
            <a:ext cx="5616304"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48" name="Rectangle 47">
            <a:extLst>
              <a:ext uri="{FF2B5EF4-FFF2-40B4-BE49-F238E27FC236}">
                <a16:creationId xmlns:a16="http://schemas.microsoft.com/office/drawing/2014/main" id="{268A1A1A-B193-4660-A608-0A57B9CC0B1D}"/>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grpSp>
        <p:nvGrpSpPr>
          <p:cNvPr id="49" name="Group 48">
            <a:extLst>
              <a:ext uri="{FF2B5EF4-FFF2-40B4-BE49-F238E27FC236}">
                <a16:creationId xmlns:a16="http://schemas.microsoft.com/office/drawing/2014/main" id="{11672DA4-1B27-46A4-8889-5DE9EA2ADD32}"/>
              </a:ext>
            </a:extLst>
          </p:cNvPr>
          <p:cNvGrpSpPr/>
          <p:nvPr/>
        </p:nvGrpSpPr>
        <p:grpSpPr>
          <a:xfrm>
            <a:off x="1062795" y="2912591"/>
            <a:ext cx="3502730" cy="1645520"/>
            <a:chOff x="1062795" y="3008841"/>
            <a:chExt cx="3502730" cy="1645520"/>
          </a:xfrm>
        </p:grpSpPr>
        <p:sp>
          <p:nvSpPr>
            <p:cNvPr id="5" name="Cylinder 4">
              <a:extLst>
                <a:ext uri="{FF2B5EF4-FFF2-40B4-BE49-F238E27FC236}">
                  <a16:creationId xmlns:a16="http://schemas.microsoft.com/office/drawing/2014/main" id="{A92D9830-EB0B-4F8D-A39E-3930D20F51B1}"/>
                </a:ext>
              </a:extLst>
            </p:cNvPr>
            <p:cNvSpPr/>
            <p:nvPr/>
          </p:nvSpPr>
          <p:spPr bwMode="auto">
            <a:xfrm>
              <a:off x="1326842" y="369903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Cylinder 6">
              <a:extLst>
                <a:ext uri="{FF2B5EF4-FFF2-40B4-BE49-F238E27FC236}">
                  <a16:creationId xmlns:a16="http://schemas.microsoft.com/office/drawing/2014/main" id="{E8DFE327-5652-4A70-A378-922FD047CAE1}"/>
                </a:ext>
              </a:extLst>
            </p:cNvPr>
            <p:cNvSpPr/>
            <p:nvPr/>
          </p:nvSpPr>
          <p:spPr bwMode="auto">
            <a:xfrm>
              <a:off x="1326842" y="3394822"/>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Pentagon 7">
              <a:extLst>
                <a:ext uri="{FF2B5EF4-FFF2-40B4-BE49-F238E27FC236}">
                  <a16:creationId xmlns:a16="http://schemas.microsoft.com/office/drawing/2014/main" id="{CBE265BC-40E0-4CE3-BE39-DDAE6215CD28}"/>
                </a:ext>
              </a:extLst>
            </p:cNvPr>
            <p:cNvSpPr/>
            <p:nvPr/>
          </p:nvSpPr>
          <p:spPr bwMode="auto">
            <a:xfrm>
              <a:off x="2501379" y="3008841"/>
              <a:ext cx="2064146" cy="1120530"/>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0" name="Text Placeholder 1">
              <a:extLst>
                <a:ext uri="{FF2B5EF4-FFF2-40B4-BE49-F238E27FC236}">
                  <a16:creationId xmlns:a16="http://schemas.microsoft.com/office/drawing/2014/main" id="{CAA08C29-FC37-4753-B297-ADD610058AC8}"/>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1" name="Cylinder 10">
              <a:extLst>
                <a:ext uri="{FF2B5EF4-FFF2-40B4-BE49-F238E27FC236}">
                  <a16:creationId xmlns:a16="http://schemas.microsoft.com/office/drawing/2014/main" id="{90FB2F02-654C-45D0-9F2A-5D1B1A1C26C1}"/>
                </a:ext>
              </a:extLst>
            </p:cNvPr>
            <p:cNvSpPr/>
            <p:nvPr/>
          </p:nvSpPr>
          <p:spPr bwMode="auto">
            <a:xfrm>
              <a:off x="1326842" y="309061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9817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FBBC3D-9C6A-4DAC-9901-544FDB4EF942}"/>
              </a:ext>
            </a:extLst>
          </p:cNvPr>
          <p:cNvSpPr>
            <a:spLocks noGrp="1"/>
          </p:cNvSpPr>
          <p:nvPr>
            <p:ph type="title"/>
          </p:nvPr>
        </p:nvSpPr>
        <p:spPr/>
        <p:txBody>
          <a:bodyPr/>
          <a:lstStyle/>
          <a:p>
            <a:r>
              <a:rPr lang="en-US"/>
              <a:t>Ingest</a:t>
            </a:r>
          </a:p>
        </p:txBody>
      </p:sp>
      <p:sp>
        <p:nvSpPr>
          <p:cNvPr id="8" name="TextBox 7">
            <a:extLst>
              <a:ext uri="{FF2B5EF4-FFF2-40B4-BE49-F238E27FC236}">
                <a16:creationId xmlns:a16="http://schemas.microsoft.com/office/drawing/2014/main" id="{79B59179-7092-495F-A2F5-62D76609B4F4}"/>
              </a:ext>
            </a:extLst>
          </p:cNvPr>
          <p:cNvSpPr txBox="1"/>
          <p:nvPr/>
        </p:nvSpPr>
        <p:spPr>
          <a:xfrm>
            <a:off x="1853563" y="1354048"/>
            <a:ext cx="2562881" cy="2523768"/>
          </a:xfrm>
          <a:prstGeom prst="rect">
            <a:avLst/>
          </a:prstGeom>
          <a:noFill/>
        </p:spPr>
        <p:txBody>
          <a:bodyPr wrap="none" lIns="0" tIns="0" rIns="0" bIns="0" rtlCol="0">
            <a:spAutoFit/>
          </a:bodyPr>
          <a:lstStyle/>
          <a:p>
            <a:r>
              <a:rPr lang="en-US" sz="2400">
                <a:gradFill>
                  <a:gsLst>
                    <a:gs pos="2917">
                      <a:schemeClr val="tx1"/>
                    </a:gs>
                    <a:gs pos="30000">
                      <a:schemeClr val="tx1"/>
                    </a:gs>
                  </a:gsLst>
                  <a:lin ang="5400000" scaled="0"/>
                </a:gradFill>
              </a:rPr>
              <a:t>Built-in connectors</a:t>
            </a:r>
          </a:p>
          <a:p>
            <a:pPr marL="342900" indent="-342900">
              <a:buFont typeface="Arial" panose="020B0604020202020204" pitchFamily="34" charset="0"/>
              <a:buChar char="•"/>
            </a:pPr>
            <a:r>
              <a:rPr lang="en-US" sz="2000">
                <a:solidFill>
                  <a:schemeClr val="tx2">
                    <a:lumMod val="75000"/>
                    <a:lumOff val="25000"/>
                  </a:schemeClr>
                </a:solidFill>
              </a:rPr>
              <a:t>Blob Storage</a:t>
            </a:r>
          </a:p>
          <a:p>
            <a:pPr marL="342900" indent="-342900">
              <a:buFont typeface="Arial" panose="020B0604020202020204" pitchFamily="34" charset="0"/>
              <a:buChar char="•"/>
            </a:pPr>
            <a:r>
              <a:rPr lang="en-US" sz="2000">
                <a:solidFill>
                  <a:schemeClr val="tx2">
                    <a:lumMod val="75000"/>
                    <a:lumOff val="25000"/>
                  </a:schemeClr>
                </a:solidFill>
              </a:rPr>
              <a:t>Azure SQL</a:t>
            </a:r>
          </a:p>
          <a:p>
            <a:pPr marL="342900" indent="-342900">
              <a:buFont typeface="Arial" panose="020B0604020202020204" pitchFamily="34" charset="0"/>
              <a:buChar char="•"/>
            </a:pPr>
            <a:r>
              <a:rPr lang="en-US" sz="2000">
                <a:solidFill>
                  <a:schemeClr val="tx2">
                    <a:lumMod val="75000"/>
                    <a:lumOff val="25000"/>
                  </a:schemeClr>
                </a:solidFill>
              </a:rPr>
              <a:t>Cosmos DB</a:t>
            </a:r>
          </a:p>
          <a:p>
            <a:pPr marL="342900" indent="-342900">
              <a:buFont typeface="Arial" panose="020B0604020202020204" pitchFamily="34" charset="0"/>
              <a:buChar char="•"/>
            </a:pPr>
            <a:r>
              <a:rPr lang="en-US" sz="2000">
                <a:solidFill>
                  <a:schemeClr val="tx2">
                    <a:lumMod val="75000"/>
                    <a:lumOff val="25000"/>
                  </a:schemeClr>
                </a:solidFill>
              </a:rPr>
              <a:t>Azure Tables</a:t>
            </a:r>
          </a:p>
          <a:p>
            <a:pPr marL="342900" indent="-342900">
              <a:buFont typeface="Arial" panose="020B0604020202020204" pitchFamily="34" charset="0"/>
              <a:buChar char="•"/>
            </a:pPr>
            <a:r>
              <a:rPr lang="en-US" sz="2000">
                <a:solidFill>
                  <a:schemeClr val="tx2">
                    <a:lumMod val="75000"/>
                    <a:lumOff val="25000"/>
                  </a:schemeClr>
                </a:solidFill>
              </a:rPr>
              <a:t>MySQL</a:t>
            </a:r>
          </a:p>
          <a:p>
            <a:pPr marL="342900" indent="-342900">
              <a:buFont typeface="Arial" panose="020B0604020202020204" pitchFamily="34" charset="0"/>
              <a:buChar char="•"/>
            </a:pPr>
            <a:r>
              <a:rPr lang="en-US" sz="2000">
                <a:solidFill>
                  <a:schemeClr val="tx2">
                    <a:lumMod val="75000"/>
                    <a:lumOff val="25000"/>
                  </a:schemeClr>
                </a:solidFill>
              </a:rPr>
              <a:t>Azure Files</a:t>
            </a:r>
          </a:p>
          <a:p>
            <a:pPr marL="342900" indent="-342900">
              <a:buFont typeface="Arial" panose="020B0604020202020204" pitchFamily="34" charset="0"/>
              <a:buChar char="•"/>
            </a:pPr>
            <a:r>
              <a:rPr lang="en-US" sz="2000">
                <a:solidFill>
                  <a:schemeClr val="tx2">
                    <a:lumMod val="75000"/>
                    <a:lumOff val="25000"/>
                  </a:schemeClr>
                </a:solidFill>
              </a:rPr>
              <a:t>ADLS Gen2 </a:t>
            </a:r>
          </a:p>
        </p:txBody>
      </p:sp>
      <p:grpSp>
        <p:nvGrpSpPr>
          <p:cNvPr id="3" name="Group 2">
            <a:extLst>
              <a:ext uri="{FF2B5EF4-FFF2-40B4-BE49-F238E27FC236}">
                <a16:creationId xmlns:a16="http://schemas.microsoft.com/office/drawing/2014/main" id="{06BDA2BD-3C3F-4BD3-A50F-2A49BC909642}"/>
              </a:ext>
            </a:extLst>
          </p:cNvPr>
          <p:cNvGrpSpPr/>
          <p:nvPr/>
        </p:nvGrpSpPr>
        <p:grpSpPr>
          <a:xfrm>
            <a:off x="212825" y="2895882"/>
            <a:ext cx="1419340" cy="1563751"/>
            <a:chOff x="5198712" y="3819700"/>
            <a:chExt cx="1419340" cy="1563751"/>
          </a:xfrm>
        </p:grpSpPr>
        <p:sp>
          <p:nvSpPr>
            <p:cNvPr id="15" name="Cylinder 14">
              <a:extLst>
                <a:ext uri="{FF2B5EF4-FFF2-40B4-BE49-F238E27FC236}">
                  <a16:creationId xmlns:a16="http://schemas.microsoft.com/office/drawing/2014/main" id="{324DE348-2DDE-4EF5-B21E-F7C5A8963ACB}"/>
                </a:ext>
              </a:extLst>
            </p:cNvPr>
            <p:cNvSpPr/>
            <p:nvPr/>
          </p:nvSpPr>
          <p:spPr bwMode="auto">
            <a:xfrm>
              <a:off x="5462759" y="442812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347CF0EF-5813-4D57-B938-D5637D5950B4}"/>
                </a:ext>
              </a:extLst>
            </p:cNvPr>
            <p:cNvSpPr/>
            <p:nvPr/>
          </p:nvSpPr>
          <p:spPr bwMode="auto">
            <a:xfrm>
              <a:off x="5462759" y="4123912"/>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 Placeholder 1">
              <a:extLst>
                <a:ext uri="{FF2B5EF4-FFF2-40B4-BE49-F238E27FC236}">
                  <a16:creationId xmlns:a16="http://schemas.microsoft.com/office/drawing/2014/main" id="{923AE445-C9E4-4115-A43E-B24B62B81E8D}"/>
                </a:ext>
              </a:extLst>
            </p:cNvPr>
            <p:cNvSpPr txBox="1">
              <a:spLocks/>
            </p:cNvSpPr>
            <p:nvPr/>
          </p:nvSpPr>
          <p:spPr>
            <a:xfrm>
              <a:off x="5198712" y="486298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9" name="Cylinder 18">
              <a:extLst>
                <a:ext uri="{FF2B5EF4-FFF2-40B4-BE49-F238E27FC236}">
                  <a16:creationId xmlns:a16="http://schemas.microsoft.com/office/drawing/2014/main" id="{A4B540D2-1B9C-4109-8C19-9A3FD74ECEE0}"/>
                </a:ext>
              </a:extLst>
            </p:cNvPr>
            <p:cNvSpPr/>
            <p:nvPr/>
          </p:nvSpPr>
          <p:spPr bwMode="auto">
            <a:xfrm>
              <a:off x="5462759" y="381970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176263AD-958B-4073-94F2-9B73BABAADDA}"/>
              </a:ext>
            </a:extLst>
          </p:cNvPr>
          <p:cNvSpPr txBox="1"/>
          <p:nvPr/>
        </p:nvSpPr>
        <p:spPr>
          <a:xfrm>
            <a:off x="1853563" y="4199401"/>
            <a:ext cx="1926810" cy="1600438"/>
          </a:xfrm>
          <a:prstGeom prst="rect">
            <a:avLst/>
          </a:prstGeom>
          <a:noFill/>
        </p:spPr>
        <p:txBody>
          <a:bodyPr wrap="none" lIns="0" tIns="0" rIns="0" bIns="0" rtlCol="0">
            <a:spAutoFit/>
          </a:bodyPr>
          <a:lstStyle/>
          <a:p>
            <a:r>
              <a:rPr lang="en-US" sz="2400">
                <a:gradFill>
                  <a:gsLst>
                    <a:gs pos="2917">
                      <a:schemeClr val="tx1"/>
                    </a:gs>
                    <a:gs pos="30000">
                      <a:schemeClr val="tx1"/>
                    </a:gs>
                  </a:gsLst>
                  <a:lin ang="5400000" scaled="0"/>
                </a:gradFill>
              </a:rPr>
              <a:t>Formats</a:t>
            </a:r>
          </a:p>
          <a:p>
            <a:pPr marL="342900" indent="-342900">
              <a:buFont typeface="Arial" panose="020B0604020202020204" pitchFamily="34" charset="0"/>
              <a:buChar char="•"/>
            </a:pPr>
            <a:r>
              <a:rPr lang="en-US" sz="2000">
                <a:solidFill>
                  <a:schemeClr val="tx2">
                    <a:lumMod val="75000"/>
                    <a:lumOff val="25000"/>
                  </a:schemeClr>
                </a:solidFill>
              </a:rPr>
              <a:t>pdf, rtf, doc</a:t>
            </a:r>
          </a:p>
          <a:p>
            <a:pPr marL="342900" indent="-342900">
              <a:buFont typeface="Arial" panose="020B0604020202020204" pitchFamily="34" charset="0"/>
              <a:buChar char="•"/>
            </a:pPr>
            <a:r>
              <a:rPr lang="en-US" sz="2000">
                <a:solidFill>
                  <a:schemeClr val="tx2">
                    <a:lumMod val="75000"/>
                    <a:lumOff val="25000"/>
                  </a:schemeClr>
                </a:solidFill>
              </a:rPr>
              <a:t>jpg, xml, json</a:t>
            </a:r>
          </a:p>
          <a:p>
            <a:pPr marL="342900" indent="-342900">
              <a:buFont typeface="Arial" panose="020B0604020202020204" pitchFamily="34" charset="0"/>
              <a:buChar char="•"/>
            </a:pPr>
            <a:r>
              <a:rPr lang="en-US" sz="2000">
                <a:solidFill>
                  <a:schemeClr val="tx2">
                    <a:lumMod val="75000"/>
                    <a:lumOff val="25000"/>
                  </a:schemeClr>
                </a:solidFill>
              </a:rPr>
              <a:t>ppt, tiff, </a:t>
            </a:r>
            <a:r>
              <a:rPr lang="en-US" sz="2000" err="1">
                <a:solidFill>
                  <a:schemeClr val="tx2">
                    <a:lumMod val="75000"/>
                    <a:lumOff val="25000"/>
                  </a:schemeClr>
                </a:solidFill>
              </a:rPr>
              <a:t>png</a:t>
            </a:r>
            <a:endParaRPr lang="en-US" sz="2000">
              <a:solidFill>
                <a:schemeClr val="tx2">
                  <a:lumMod val="75000"/>
                  <a:lumOff val="25000"/>
                </a:schemeClr>
              </a:solidFill>
            </a:endParaRPr>
          </a:p>
          <a:p>
            <a:pPr marL="342900" indent="-342900">
              <a:buFont typeface="Arial" panose="020B0604020202020204" pitchFamily="34" charset="0"/>
              <a:buChar char="•"/>
            </a:pPr>
            <a:r>
              <a:rPr lang="en-US" sz="2000">
                <a:solidFill>
                  <a:schemeClr val="tx2">
                    <a:lumMod val="75000"/>
                    <a:lumOff val="25000"/>
                  </a:schemeClr>
                </a:solidFill>
              </a:rPr>
              <a:t>html, </a:t>
            </a:r>
            <a:r>
              <a:rPr lang="en-US" sz="2000" err="1">
                <a:solidFill>
                  <a:schemeClr val="tx2">
                    <a:lumMod val="75000"/>
                    <a:lumOff val="25000"/>
                  </a:schemeClr>
                </a:solidFill>
              </a:rPr>
              <a:t>xls</a:t>
            </a:r>
            <a:r>
              <a:rPr lang="en-US" sz="2000">
                <a:solidFill>
                  <a:schemeClr val="tx2">
                    <a:lumMod val="75000"/>
                    <a:lumOff val="25000"/>
                  </a:schemeClr>
                </a:solidFill>
              </a:rPr>
              <a:t>, bmp</a:t>
            </a:r>
          </a:p>
        </p:txBody>
      </p:sp>
      <p:grpSp>
        <p:nvGrpSpPr>
          <p:cNvPr id="29" name="Group 28">
            <a:extLst>
              <a:ext uri="{FF2B5EF4-FFF2-40B4-BE49-F238E27FC236}">
                <a16:creationId xmlns:a16="http://schemas.microsoft.com/office/drawing/2014/main" id="{0CD685A7-8B22-4BFD-BC07-BB05B6590465}"/>
              </a:ext>
            </a:extLst>
          </p:cNvPr>
          <p:cNvGrpSpPr/>
          <p:nvPr/>
        </p:nvGrpSpPr>
        <p:grpSpPr>
          <a:xfrm>
            <a:off x="4558240" y="0"/>
            <a:ext cx="7784487" cy="6858000"/>
            <a:chOff x="4558240" y="0"/>
            <a:chExt cx="7784487" cy="6858000"/>
          </a:xfrm>
        </p:grpSpPr>
        <p:sp>
          <p:nvSpPr>
            <p:cNvPr id="5" name="Rectangle 4">
              <a:extLst>
                <a:ext uri="{FF2B5EF4-FFF2-40B4-BE49-F238E27FC236}">
                  <a16:creationId xmlns:a16="http://schemas.microsoft.com/office/drawing/2014/main" id="{2AD23709-573E-43FA-9751-882A92186636}"/>
                </a:ext>
              </a:extLst>
            </p:cNvPr>
            <p:cNvSpPr/>
            <p:nvPr/>
          </p:nvSpPr>
          <p:spPr bwMode="auto">
            <a:xfrm>
              <a:off x="6706448" y="0"/>
              <a:ext cx="548555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Pentagon 16">
              <a:extLst>
                <a:ext uri="{FF2B5EF4-FFF2-40B4-BE49-F238E27FC236}">
                  <a16:creationId xmlns:a16="http://schemas.microsoft.com/office/drawing/2014/main" id="{EBA7BB7B-9DB6-4772-8D24-A877A7AA47D8}"/>
                </a:ext>
              </a:extLst>
            </p:cNvPr>
            <p:cNvSpPr/>
            <p:nvPr/>
          </p:nvSpPr>
          <p:spPr bwMode="auto">
            <a:xfrm>
              <a:off x="4558240" y="2818640"/>
              <a:ext cx="2064146" cy="1120530"/>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21" name="Rectangle 20">
              <a:extLst>
                <a:ext uri="{FF2B5EF4-FFF2-40B4-BE49-F238E27FC236}">
                  <a16:creationId xmlns:a16="http://schemas.microsoft.com/office/drawing/2014/main" id="{B0FE1ED1-0D74-4F45-84F5-6F0346C01A2D}"/>
                </a:ext>
              </a:extLst>
            </p:cNvPr>
            <p:cNvSpPr/>
            <p:nvPr/>
          </p:nvSpPr>
          <p:spPr bwMode="auto">
            <a:xfrm>
              <a:off x="6932638" y="2254525"/>
              <a:ext cx="1845564" cy="23661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4F17DD6B-BA4B-409C-A378-9BAD335A62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2776" y="2174757"/>
              <a:ext cx="1845564" cy="2366108"/>
            </a:xfrm>
            <a:prstGeom prst="rect">
              <a:avLst/>
            </a:prstGeom>
          </p:spPr>
        </p:pic>
        <p:cxnSp>
          <p:nvCxnSpPr>
            <p:cNvPr id="23" name="Straight Arrow Connector 22">
              <a:extLst>
                <a:ext uri="{FF2B5EF4-FFF2-40B4-BE49-F238E27FC236}">
                  <a16:creationId xmlns:a16="http://schemas.microsoft.com/office/drawing/2014/main" id="{DFDED455-08C8-4E45-ABFB-4B2F130925B0}"/>
                </a:ext>
              </a:extLst>
            </p:cNvPr>
            <p:cNvCxnSpPr>
              <a:cxnSpLocks/>
            </p:cNvCxnSpPr>
            <p:nvPr/>
          </p:nvCxnSpPr>
          <p:spPr>
            <a:xfrm>
              <a:off x="9033621" y="2479611"/>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A077DE41-8537-4B5C-ADB1-ADD15E48CBA5}"/>
                </a:ext>
              </a:extLst>
            </p:cNvPr>
            <p:cNvCxnSpPr>
              <a:cxnSpLocks/>
            </p:cNvCxnSpPr>
            <p:nvPr/>
          </p:nvCxnSpPr>
          <p:spPr>
            <a:xfrm>
              <a:off x="9033621" y="3427235"/>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5" name="Rectangle 24">
              <a:extLst>
                <a:ext uri="{FF2B5EF4-FFF2-40B4-BE49-F238E27FC236}">
                  <a16:creationId xmlns:a16="http://schemas.microsoft.com/office/drawing/2014/main" id="{5FD8D665-3DD0-4B4B-8E68-31CA3C58077A}"/>
                </a:ext>
              </a:extLst>
            </p:cNvPr>
            <p:cNvSpPr/>
            <p:nvPr/>
          </p:nvSpPr>
          <p:spPr bwMode="auto">
            <a:xfrm>
              <a:off x="10535569" y="2168715"/>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a:t>
              </a:r>
            </a:p>
          </p:txBody>
        </p:sp>
        <p:sp>
          <p:nvSpPr>
            <p:cNvPr id="26" name="Rectangle 25">
              <a:extLst>
                <a:ext uri="{FF2B5EF4-FFF2-40B4-BE49-F238E27FC236}">
                  <a16:creationId xmlns:a16="http://schemas.microsoft.com/office/drawing/2014/main" id="{D54120A0-A426-48DA-94C6-B7667E77A564}"/>
                </a:ext>
              </a:extLst>
            </p:cNvPr>
            <p:cNvSpPr/>
            <p:nvPr/>
          </p:nvSpPr>
          <p:spPr bwMode="auto">
            <a:xfrm>
              <a:off x="10535568" y="3142750"/>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metadata</a:t>
              </a:r>
            </a:p>
          </p:txBody>
        </p:sp>
        <p:cxnSp>
          <p:nvCxnSpPr>
            <p:cNvPr id="27" name="Straight Arrow Connector 26">
              <a:extLst>
                <a:ext uri="{FF2B5EF4-FFF2-40B4-BE49-F238E27FC236}">
                  <a16:creationId xmlns:a16="http://schemas.microsoft.com/office/drawing/2014/main" id="{B3CBE3B3-CD70-4F64-89E2-559D4CA95113}"/>
                </a:ext>
              </a:extLst>
            </p:cNvPr>
            <p:cNvCxnSpPr>
              <a:cxnSpLocks/>
            </p:cNvCxnSpPr>
            <p:nvPr/>
          </p:nvCxnSpPr>
          <p:spPr>
            <a:xfrm>
              <a:off x="9041241" y="4394975"/>
              <a:ext cx="1265530" cy="0"/>
            </a:xfrm>
            <a:prstGeom prst="straightConnector1">
              <a:avLst/>
            </a:prstGeom>
            <a:ln w="19050">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8" name="Rectangle 27">
              <a:extLst>
                <a:ext uri="{FF2B5EF4-FFF2-40B4-BE49-F238E27FC236}">
                  <a16:creationId xmlns:a16="http://schemas.microsoft.com/office/drawing/2014/main" id="{5E0C891D-7179-4776-99D2-F946B26E7085}"/>
                </a:ext>
              </a:extLst>
            </p:cNvPr>
            <p:cNvSpPr/>
            <p:nvPr/>
          </p:nvSpPr>
          <p:spPr bwMode="auto">
            <a:xfrm>
              <a:off x="10543188" y="4110490"/>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grpSp>
      <p:sp>
        <p:nvSpPr>
          <p:cNvPr id="2" name="Text Placeholder 4">
            <a:extLst>
              <a:ext uri="{FF2B5EF4-FFF2-40B4-BE49-F238E27FC236}">
                <a16:creationId xmlns:a16="http://schemas.microsoft.com/office/drawing/2014/main" id="{169E12FB-AC6C-420D-8DD9-800280488278}"/>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Tree>
    <p:extLst>
      <p:ext uri="{BB962C8B-B14F-4D97-AF65-F5344CB8AC3E}">
        <p14:creationId xmlns:p14="http://schemas.microsoft.com/office/powerpoint/2010/main" val="347461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A154-F90C-4DC4-908D-65FB0063E30B}"/>
              </a:ext>
            </a:extLst>
          </p:cNvPr>
          <p:cNvSpPr>
            <a:spLocks noGrp="1"/>
          </p:cNvSpPr>
          <p:nvPr>
            <p:ph type="title"/>
          </p:nvPr>
        </p:nvSpPr>
        <p:spPr/>
        <p:txBody>
          <a:bodyPr/>
          <a:lstStyle/>
          <a:p>
            <a:r>
              <a:rPr lang="en-US"/>
              <a:t>Enrich</a:t>
            </a:r>
          </a:p>
        </p:txBody>
      </p:sp>
      <p:sp>
        <p:nvSpPr>
          <p:cNvPr id="3" name="Rectangle 2">
            <a:extLst>
              <a:ext uri="{FF2B5EF4-FFF2-40B4-BE49-F238E27FC236}">
                <a16:creationId xmlns:a16="http://schemas.microsoft.com/office/drawing/2014/main" id="{9F2D342F-6455-4FEC-AC85-069ED8D9E910}"/>
              </a:ext>
            </a:extLst>
          </p:cNvPr>
          <p:cNvSpPr/>
          <p:nvPr/>
        </p:nvSpPr>
        <p:spPr bwMode="auto">
          <a:xfrm>
            <a:off x="1171209"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Information</a:t>
            </a:r>
          </a:p>
        </p:txBody>
      </p:sp>
      <p:sp>
        <p:nvSpPr>
          <p:cNvPr id="4" name="Rectangle 3">
            <a:extLst>
              <a:ext uri="{FF2B5EF4-FFF2-40B4-BE49-F238E27FC236}">
                <a16:creationId xmlns:a16="http://schemas.microsoft.com/office/drawing/2014/main" id="{4434E453-E0EA-4A38-9D95-D410D2219F60}"/>
              </a:ext>
            </a:extLst>
          </p:cNvPr>
          <p:cNvSpPr/>
          <p:nvPr/>
        </p:nvSpPr>
        <p:spPr bwMode="auto">
          <a:xfrm>
            <a:off x="5339214"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5" name="Rectangle 4">
            <a:extLst>
              <a:ext uri="{FF2B5EF4-FFF2-40B4-BE49-F238E27FC236}">
                <a16:creationId xmlns:a16="http://schemas.microsoft.com/office/drawing/2014/main" id="{48801407-6488-4952-B704-058B3D8C06A1}"/>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6" name="Arrow: Chevron 2">
            <a:extLst>
              <a:ext uri="{FF2B5EF4-FFF2-40B4-BE49-F238E27FC236}">
                <a16:creationId xmlns:a16="http://schemas.microsoft.com/office/drawing/2014/main" id="{040A7710-6C16-4F94-A5C9-CE62D55B3088}"/>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Arrow: Chevron 2">
            <a:extLst>
              <a:ext uri="{FF2B5EF4-FFF2-40B4-BE49-F238E27FC236}">
                <a16:creationId xmlns:a16="http://schemas.microsoft.com/office/drawing/2014/main" id="{7CEAE9BF-CC88-42A1-AD12-99DA1F586685}"/>
              </a:ext>
            </a:extLst>
          </p:cNvPr>
          <p:cNvSpPr/>
          <p:nvPr/>
        </p:nvSpPr>
        <p:spPr bwMode="auto">
          <a:xfrm>
            <a:off x="2266747"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5">
            <a:extLst>
              <a:ext uri="{FF2B5EF4-FFF2-40B4-BE49-F238E27FC236}">
                <a16:creationId xmlns:a16="http://schemas.microsoft.com/office/drawing/2014/main" id="{00EF7278-B329-4354-BF1C-2EA32B81A146}"/>
              </a:ext>
            </a:extLst>
          </p:cNvPr>
          <p:cNvSpPr>
            <a:spLocks noEditPoints="1"/>
          </p:cNvSpPr>
          <p:nvPr/>
        </p:nvSpPr>
        <p:spPr bwMode="auto">
          <a:xfrm>
            <a:off x="6065275"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4C09E7EF-6E71-46F5-A7EC-6F4A2F1E8A2D}"/>
              </a:ext>
            </a:extLst>
          </p:cNvPr>
          <p:cNvSpPr txBox="1"/>
          <p:nvPr/>
        </p:nvSpPr>
        <p:spPr>
          <a:xfrm>
            <a:off x="3142792"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0" name="TextBox 9">
            <a:extLst>
              <a:ext uri="{FF2B5EF4-FFF2-40B4-BE49-F238E27FC236}">
                <a16:creationId xmlns:a16="http://schemas.microsoft.com/office/drawing/2014/main" id="{3522A419-D3C8-4D17-B27A-5E83490EE07F}"/>
              </a:ext>
            </a:extLst>
          </p:cNvPr>
          <p:cNvSpPr txBox="1"/>
          <p:nvPr/>
        </p:nvSpPr>
        <p:spPr>
          <a:xfrm>
            <a:off x="5205632"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1" name="TextBox 10">
            <a:extLst>
              <a:ext uri="{FF2B5EF4-FFF2-40B4-BE49-F238E27FC236}">
                <a16:creationId xmlns:a16="http://schemas.microsoft.com/office/drawing/2014/main" id="{AFC15145-7B4A-4D08-90FA-1D07AA3A5A1D}"/>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2" name="TextBox 11">
            <a:extLst>
              <a:ext uri="{FF2B5EF4-FFF2-40B4-BE49-F238E27FC236}">
                <a16:creationId xmlns:a16="http://schemas.microsoft.com/office/drawing/2014/main" id="{9ADB30F9-3D93-496A-B5A8-4CE0E6B8F13C}"/>
              </a:ext>
            </a:extLst>
          </p:cNvPr>
          <p:cNvSpPr txBox="1"/>
          <p:nvPr/>
        </p:nvSpPr>
        <p:spPr>
          <a:xfrm>
            <a:off x="2874516"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3" name="TextBox 12">
            <a:extLst>
              <a:ext uri="{FF2B5EF4-FFF2-40B4-BE49-F238E27FC236}">
                <a16:creationId xmlns:a16="http://schemas.microsoft.com/office/drawing/2014/main" id="{E716C268-59D5-4D42-9C58-559D7965C280}"/>
              </a:ext>
            </a:extLst>
          </p:cNvPr>
          <p:cNvSpPr txBox="1"/>
          <p:nvPr/>
        </p:nvSpPr>
        <p:spPr>
          <a:xfrm>
            <a:off x="5229668"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4" name="TextBox 13">
            <a:extLst>
              <a:ext uri="{FF2B5EF4-FFF2-40B4-BE49-F238E27FC236}">
                <a16:creationId xmlns:a16="http://schemas.microsoft.com/office/drawing/2014/main" id="{80F321B1-2C56-4E0D-AA98-46089C76840F}"/>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5" name="TextBox 14">
            <a:extLst>
              <a:ext uri="{FF2B5EF4-FFF2-40B4-BE49-F238E27FC236}">
                <a16:creationId xmlns:a16="http://schemas.microsoft.com/office/drawing/2014/main" id="{9473ABE1-A8D6-4A16-BB4A-1545B29441C8}"/>
              </a:ext>
            </a:extLst>
          </p:cNvPr>
          <p:cNvSpPr txBox="1"/>
          <p:nvPr/>
        </p:nvSpPr>
        <p:spPr>
          <a:xfrm>
            <a:off x="3396900"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6" name="TextBox 15">
            <a:extLst>
              <a:ext uri="{FF2B5EF4-FFF2-40B4-BE49-F238E27FC236}">
                <a16:creationId xmlns:a16="http://schemas.microsoft.com/office/drawing/2014/main" id="{747623CA-D40B-42C1-A5F6-BF92D828DB12}"/>
              </a:ext>
            </a:extLst>
          </p:cNvPr>
          <p:cNvSpPr txBox="1"/>
          <p:nvPr/>
        </p:nvSpPr>
        <p:spPr>
          <a:xfrm>
            <a:off x="5378179"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7" name="TextBox 16">
            <a:extLst>
              <a:ext uri="{FF2B5EF4-FFF2-40B4-BE49-F238E27FC236}">
                <a16:creationId xmlns:a16="http://schemas.microsoft.com/office/drawing/2014/main" id="{3B84F066-1144-4740-BD02-1584176DFC21}"/>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8" name="TextBox 17">
            <a:extLst>
              <a:ext uri="{FF2B5EF4-FFF2-40B4-BE49-F238E27FC236}">
                <a16:creationId xmlns:a16="http://schemas.microsoft.com/office/drawing/2014/main" id="{B1AAD7B3-DD19-4358-B7EC-473559C3916F}"/>
              </a:ext>
            </a:extLst>
          </p:cNvPr>
          <p:cNvSpPr txBox="1"/>
          <p:nvPr/>
        </p:nvSpPr>
        <p:spPr>
          <a:xfrm>
            <a:off x="3446144"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 name="TextBox 18">
            <a:extLst>
              <a:ext uri="{FF2B5EF4-FFF2-40B4-BE49-F238E27FC236}">
                <a16:creationId xmlns:a16="http://schemas.microsoft.com/office/drawing/2014/main" id="{6F5D9308-7317-46CC-B04A-D49B89BF37A3}"/>
              </a:ext>
            </a:extLst>
          </p:cNvPr>
          <p:cNvSpPr txBox="1"/>
          <p:nvPr/>
        </p:nvSpPr>
        <p:spPr>
          <a:xfrm>
            <a:off x="5408219"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20" name="TextBox 19">
            <a:extLst>
              <a:ext uri="{FF2B5EF4-FFF2-40B4-BE49-F238E27FC236}">
                <a16:creationId xmlns:a16="http://schemas.microsoft.com/office/drawing/2014/main" id="{C3098BCB-6CD4-46D0-8F1F-6E05569D1E27}"/>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 name="Group 20">
            <a:extLst>
              <a:ext uri="{FF2B5EF4-FFF2-40B4-BE49-F238E27FC236}">
                <a16:creationId xmlns:a16="http://schemas.microsoft.com/office/drawing/2014/main" id="{DA20B68A-8779-4FA2-A6A7-C7371E8CAB34}"/>
              </a:ext>
            </a:extLst>
          </p:cNvPr>
          <p:cNvGrpSpPr/>
          <p:nvPr/>
        </p:nvGrpSpPr>
        <p:grpSpPr>
          <a:xfrm>
            <a:off x="8108691" y="4498403"/>
            <a:ext cx="219456" cy="259624"/>
            <a:chOff x="10049477" y="4977630"/>
            <a:chExt cx="667988" cy="790257"/>
          </a:xfrm>
        </p:grpSpPr>
        <p:cxnSp>
          <p:nvCxnSpPr>
            <p:cNvPr id="22" name="Straight Connector 21">
              <a:extLst>
                <a:ext uri="{FF2B5EF4-FFF2-40B4-BE49-F238E27FC236}">
                  <a16:creationId xmlns:a16="http://schemas.microsoft.com/office/drawing/2014/main" id="{411DB7AF-2AA1-4BF1-9F44-A98324E2BE48}"/>
                </a:ext>
              </a:extLst>
            </p:cNvPr>
            <p:cNvCxnSpPr>
              <a:cxnSpLocks/>
            </p:cNvCxnSpPr>
            <p:nvPr/>
          </p:nvCxnSpPr>
          <p:spPr>
            <a:xfrm flipH="1">
              <a:off x="10182650" y="4977630"/>
              <a:ext cx="163287" cy="790257"/>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5D1D7553-7252-4B5B-A336-437B46BFF059}"/>
                </a:ext>
              </a:extLst>
            </p:cNvPr>
            <p:cNvCxnSpPr>
              <a:cxnSpLocks/>
            </p:cNvCxnSpPr>
            <p:nvPr/>
          </p:nvCxnSpPr>
          <p:spPr>
            <a:xfrm flipH="1">
              <a:off x="10425938" y="4977630"/>
              <a:ext cx="163287" cy="790257"/>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A0F2BBFA-138F-4921-B493-380AB3EE8FE1}"/>
                </a:ext>
              </a:extLst>
            </p:cNvPr>
            <p:cNvCxnSpPr/>
            <p:nvPr/>
          </p:nvCxnSpPr>
          <p:spPr>
            <a:xfrm>
              <a:off x="10098428" y="5250543"/>
              <a:ext cx="619037" cy="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65535FBF-58C7-4F4B-917C-2B21E0B47390}"/>
                </a:ext>
              </a:extLst>
            </p:cNvPr>
            <p:cNvCxnSpPr/>
            <p:nvPr/>
          </p:nvCxnSpPr>
          <p:spPr>
            <a:xfrm>
              <a:off x="10049477" y="5501256"/>
              <a:ext cx="619037" cy="0"/>
            </a:xfrm>
            <a:prstGeom prst="lin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6" name="Group 25">
            <a:extLst>
              <a:ext uri="{FF2B5EF4-FFF2-40B4-BE49-F238E27FC236}">
                <a16:creationId xmlns:a16="http://schemas.microsoft.com/office/drawing/2014/main" id="{4505B4AA-09ED-4F4A-B610-48A7CB29D84B}"/>
              </a:ext>
            </a:extLst>
          </p:cNvPr>
          <p:cNvGrpSpPr/>
          <p:nvPr/>
        </p:nvGrpSpPr>
        <p:grpSpPr>
          <a:xfrm>
            <a:off x="3805196" y="2438947"/>
            <a:ext cx="348598" cy="348598"/>
            <a:chOff x="475287" y="4173926"/>
            <a:chExt cx="740664" cy="740664"/>
          </a:xfrm>
        </p:grpSpPr>
        <p:pic>
          <p:nvPicPr>
            <p:cNvPr id="27" name="Picture 26">
              <a:extLst>
                <a:ext uri="{FF2B5EF4-FFF2-40B4-BE49-F238E27FC236}">
                  <a16:creationId xmlns:a16="http://schemas.microsoft.com/office/drawing/2014/main" id="{24A3E631-0B11-421E-97B0-A662491D69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8" name="Rectangle 27">
              <a:extLst>
                <a:ext uri="{FF2B5EF4-FFF2-40B4-BE49-F238E27FC236}">
                  <a16:creationId xmlns:a16="http://schemas.microsoft.com/office/drawing/2014/main" id="{156AE84F-870C-448B-B8C8-ED65B28BAEC0}"/>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9" name="Rectangle 28">
              <a:extLst>
                <a:ext uri="{FF2B5EF4-FFF2-40B4-BE49-F238E27FC236}">
                  <a16:creationId xmlns:a16="http://schemas.microsoft.com/office/drawing/2014/main" id="{573AB11C-3F40-4821-85AA-B0D5AF5F1EE2}"/>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30" name="Rectangle 29">
              <a:extLst>
                <a:ext uri="{FF2B5EF4-FFF2-40B4-BE49-F238E27FC236}">
                  <a16:creationId xmlns:a16="http://schemas.microsoft.com/office/drawing/2014/main" id="{3D54C5D2-0812-4814-89D6-C41570F88153}"/>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31" name="Rectangle 30">
              <a:extLst>
                <a:ext uri="{FF2B5EF4-FFF2-40B4-BE49-F238E27FC236}">
                  <a16:creationId xmlns:a16="http://schemas.microsoft.com/office/drawing/2014/main" id="{C2DDC152-10AE-4E07-8197-2C935B18C478}"/>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grpSp>
        <p:nvGrpSpPr>
          <p:cNvPr id="32" name="Group 31">
            <a:extLst>
              <a:ext uri="{FF2B5EF4-FFF2-40B4-BE49-F238E27FC236}">
                <a16:creationId xmlns:a16="http://schemas.microsoft.com/office/drawing/2014/main" id="{B0C3B351-CE69-438D-9ED5-F8DB3F3903F3}"/>
              </a:ext>
            </a:extLst>
          </p:cNvPr>
          <p:cNvGrpSpPr/>
          <p:nvPr/>
        </p:nvGrpSpPr>
        <p:grpSpPr>
          <a:xfrm>
            <a:off x="9958537" y="3152615"/>
            <a:ext cx="1572330" cy="2007214"/>
            <a:chOff x="9848188" y="3033451"/>
            <a:chExt cx="1905708" cy="2432800"/>
          </a:xfrm>
          <a:solidFill>
            <a:schemeClr val="accent1"/>
          </a:solidFill>
        </p:grpSpPr>
        <p:sp>
          <p:nvSpPr>
            <p:cNvPr id="33" name="Oval 32">
              <a:extLst>
                <a:ext uri="{FF2B5EF4-FFF2-40B4-BE49-F238E27FC236}">
                  <a16:creationId xmlns:a16="http://schemas.microsoft.com/office/drawing/2014/main" id="{4307A51D-2517-4009-9776-C8088A70DA48}"/>
                </a:ext>
              </a:extLst>
            </p:cNvPr>
            <p:cNvSpPr/>
            <p:nvPr/>
          </p:nvSpPr>
          <p:spPr bwMode="auto">
            <a:xfrm>
              <a:off x="10907771"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a:extLst>
                <a:ext uri="{FF2B5EF4-FFF2-40B4-BE49-F238E27FC236}">
                  <a16:creationId xmlns:a16="http://schemas.microsoft.com/office/drawing/2014/main" id="{749F06FD-8D61-4A22-B366-5CC44A94FEA7}"/>
                </a:ext>
              </a:extLst>
            </p:cNvPr>
            <p:cNvSpPr/>
            <p:nvPr/>
          </p:nvSpPr>
          <p:spPr bwMode="auto">
            <a:xfrm>
              <a:off x="10424445" y="3876095"/>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Oval 34">
              <a:extLst>
                <a:ext uri="{FF2B5EF4-FFF2-40B4-BE49-F238E27FC236}">
                  <a16:creationId xmlns:a16="http://schemas.microsoft.com/office/drawing/2014/main" id="{A78340A8-F0F2-4A03-B745-0D505D00CDE9}"/>
                </a:ext>
              </a:extLst>
            </p:cNvPr>
            <p:cNvSpPr/>
            <p:nvPr/>
          </p:nvSpPr>
          <p:spPr bwMode="auto">
            <a:xfrm>
              <a:off x="11033662" y="3447658"/>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35">
              <a:extLst>
                <a:ext uri="{FF2B5EF4-FFF2-40B4-BE49-F238E27FC236}">
                  <a16:creationId xmlns:a16="http://schemas.microsoft.com/office/drawing/2014/main" id="{2BDD5A6B-3F9D-43F2-917E-4868EA406967}"/>
                </a:ext>
              </a:extLst>
            </p:cNvPr>
            <p:cNvSpPr/>
            <p:nvPr/>
          </p:nvSpPr>
          <p:spPr bwMode="auto">
            <a:xfrm>
              <a:off x="11000732" y="477328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36">
              <a:extLst>
                <a:ext uri="{FF2B5EF4-FFF2-40B4-BE49-F238E27FC236}">
                  <a16:creationId xmlns:a16="http://schemas.microsoft.com/office/drawing/2014/main" id="{75968F64-D434-42FF-BBA3-4720C2940D47}"/>
                </a:ext>
              </a:extLst>
            </p:cNvPr>
            <p:cNvSpPr/>
            <p:nvPr/>
          </p:nvSpPr>
          <p:spPr bwMode="auto">
            <a:xfrm>
              <a:off x="10465155" y="489520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FA91F052-1025-4209-B740-89C6F54C3798}"/>
                </a:ext>
              </a:extLst>
            </p:cNvPr>
            <p:cNvSpPr/>
            <p:nvPr/>
          </p:nvSpPr>
          <p:spPr bwMode="auto">
            <a:xfrm>
              <a:off x="11000732" y="522241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F99CDC74-4C51-49BD-91EE-035734BE230B}"/>
                </a:ext>
              </a:extLst>
            </p:cNvPr>
            <p:cNvSpPr/>
            <p:nvPr/>
          </p:nvSpPr>
          <p:spPr bwMode="auto">
            <a:xfrm>
              <a:off x="11437362" y="477328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F01E3A14-3B5F-456F-8C36-C39997A69B0A}"/>
                </a:ext>
              </a:extLst>
            </p:cNvPr>
            <p:cNvSpPr/>
            <p:nvPr/>
          </p:nvSpPr>
          <p:spPr bwMode="auto">
            <a:xfrm>
              <a:off x="11430332" y="3447658"/>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CBA5F8F6-0495-4C72-AEE1-3C36804FB6CF}"/>
                </a:ext>
              </a:extLst>
            </p:cNvPr>
            <p:cNvSpPr/>
            <p:nvPr/>
          </p:nvSpPr>
          <p:spPr bwMode="auto">
            <a:xfrm>
              <a:off x="11033662" y="303345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a:extLst>
                <a:ext uri="{FF2B5EF4-FFF2-40B4-BE49-F238E27FC236}">
                  <a16:creationId xmlns:a16="http://schemas.microsoft.com/office/drawing/2014/main" id="{B7834AF2-D4F8-4937-BCBC-24FB0483D77E}"/>
                </a:ext>
              </a:extLst>
            </p:cNvPr>
            <p:cNvSpPr/>
            <p:nvPr/>
          </p:nvSpPr>
          <p:spPr bwMode="auto">
            <a:xfrm>
              <a:off x="10383681" y="335352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42">
              <a:extLst>
                <a:ext uri="{FF2B5EF4-FFF2-40B4-BE49-F238E27FC236}">
                  <a16:creationId xmlns:a16="http://schemas.microsoft.com/office/drawing/2014/main" id="{2EE9ABC5-6938-4F0A-B07B-10B6D120BD39}"/>
                </a:ext>
              </a:extLst>
            </p:cNvPr>
            <p:cNvSpPr/>
            <p:nvPr/>
          </p:nvSpPr>
          <p:spPr bwMode="auto">
            <a:xfrm>
              <a:off x="9848188" y="358587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Oval 43">
              <a:extLst>
                <a:ext uri="{FF2B5EF4-FFF2-40B4-BE49-F238E27FC236}">
                  <a16:creationId xmlns:a16="http://schemas.microsoft.com/office/drawing/2014/main" id="{C40A1714-6354-431A-814C-67F82B752FD1}"/>
                </a:ext>
              </a:extLst>
            </p:cNvPr>
            <p:cNvSpPr/>
            <p:nvPr/>
          </p:nvSpPr>
          <p:spPr bwMode="auto">
            <a:xfrm>
              <a:off x="9994014"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Oval 44">
              <a:extLst>
                <a:ext uri="{FF2B5EF4-FFF2-40B4-BE49-F238E27FC236}">
                  <a16:creationId xmlns:a16="http://schemas.microsoft.com/office/drawing/2014/main" id="{9B00ADBB-F595-4832-8127-D6E536BAA529}"/>
                </a:ext>
              </a:extLst>
            </p:cNvPr>
            <p:cNvSpPr/>
            <p:nvPr/>
          </p:nvSpPr>
          <p:spPr bwMode="auto">
            <a:xfrm>
              <a:off x="11510056"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BC917706-C462-4FC2-A25A-27F3F5DEECDD}"/>
                </a:ext>
              </a:extLst>
            </p:cNvPr>
            <p:cNvCxnSpPr>
              <a:stCxn id="33" idx="6"/>
              <a:endCxn id="45" idx="2"/>
            </p:cNvCxnSpPr>
            <p:nvPr/>
          </p:nvCxnSpPr>
          <p:spPr>
            <a:xfrm>
              <a:off x="11151611" y="4262540"/>
              <a:ext cx="358445"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47" name="Straight Arrow Connector 46">
              <a:extLst>
                <a:ext uri="{FF2B5EF4-FFF2-40B4-BE49-F238E27FC236}">
                  <a16:creationId xmlns:a16="http://schemas.microsoft.com/office/drawing/2014/main" id="{23EE4199-6FDE-44B0-8B56-68E94124BC91}"/>
                </a:ext>
              </a:extLst>
            </p:cNvPr>
            <p:cNvCxnSpPr>
              <a:stCxn id="33" idx="4"/>
              <a:endCxn id="36" idx="0"/>
            </p:cNvCxnSpPr>
            <p:nvPr/>
          </p:nvCxnSpPr>
          <p:spPr>
            <a:xfrm>
              <a:off x="11029691" y="4384460"/>
              <a:ext cx="92961" cy="388829"/>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48" name="Straight Arrow Connector 47">
              <a:extLst>
                <a:ext uri="{FF2B5EF4-FFF2-40B4-BE49-F238E27FC236}">
                  <a16:creationId xmlns:a16="http://schemas.microsoft.com/office/drawing/2014/main" id="{DB1478D3-778F-42D6-B89C-BD701D3E2280}"/>
                </a:ext>
              </a:extLst>
            </p:cNvPr>
            <p:cNvCxnSpPr>
              <a:stCxn id="36" idx="2"/>
              <a:endCxn id="37" idx="6"/>
            </p:cNvCxnSpPr>
            <p:nvPr/>
          </p:nvCxnSpPr>
          <p:spPr>
            <a:xfrm flipH="1">
              <a:off x="10708995" y="4895209"/>
              <a:ext cx="291737" cy="12192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49" name="Straight Arrow Connector 48">
              <a:extLst>
                <a:ext uri="{FF2B5EF4-FFF2-40B4-BE49-F238E27FC236}">
                  <a16:creationId xmlns:a16="http://schemas.microsoft.com/office/drawing/2014/main" id="{76B64450-B28C-4E76-B459-19BDB4C39D4A}"/>
                </a:ext>
              </a:extLst>
            </p:cNvPr>
            <p:cNvCxnSpPr>
              <a:stCxn id="36" idx="6"/>
              <a:endCxn id="39" idx="2"/>
            </p:cNvCxnSpPr>
            <p:nvPr/>
          </p:nvCxnSpPr>
          <p:spPr>
            <a:xfrm>
              <a:off x="11244572" y="4895209"/>
              <a:ext cx="192790"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0" name="Straight Arrow Connector 49">
              <a:extLst>
                <a:ext uri="{FF2B5EF4-FFF2-40B4-BE49-F238E27FC236}">
                  <a16:creationId xmlns:a16="http://schemas.microsoft.com/office/drawing/2014/main" id="{58CFB241-B403-40F0-8423-EEA4CB3466F4}"/>
                </a:ext>
              </a:extLst>
            </p:cNvPr>
            <p:cNvCxnSpPr>
              <a:stCxn id="36" idx="4"/>
              <a:endCxn id="38" idx="0"/>
            </p:cNvCxnSpPr>
            <p:nvPr/>
          </p:nvCxnSpPr>
          <p:spPr>
            <a:xfrm>
              <a:off x="11122652" y="5017129"/>
              <a:ext cx="0" cy="205282"/>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1" name="Straight Arrow Connector 50">
              <a:extLst>
                <a:ext uri="{FF2B5EF4-FFF2-40B4-BE49-F238E27FC236}">
                  <a16:creationId xmlns:a16="http://schemas.microsoft.com/office/drawing/2014/main" id="{74A99032-92B7-4BEA-8CC1-7521C5672633}"/>
                </a:ext>
              </a:extLst>
            </p:cNvPr>
            <p:cNvCxnSpPr>
              <a:stCxn id="33" idx="1"/>
              <a:endCxn id="34" idx="6"/>
            </p:cNvCxnSpPr>
            <p:nvPr/>
          </p:nvCxnSpPr>
          <p:spPr>
            <a:xfrm flipH="1" flipV="1">
              <a:off x="10668285" y="3998015"/>
              <a:ext cx="275196" cy="1783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2" name="Straight Arrow Connector 51">
              <a:extLst>
                <a:ext uri="{FF2B5EF4-FFF2-40B4-BE49-F238E27FC236}">
                  <a16:creationId xmlns:a16="http://schemas.microsoft.com/office/drawing/2014/main" id="{A31D3691-B2D5-4ED3-9AB0-E2F0DF0D2F61}"/>
                </a:ext>
              </a:extLst>
            </p:cNvPr>
            <p:cNvCxnSpPr>
              <a:stCxn id="33" idx="0"/>
              <a:endCxn id="35" idx="4"/>
            </p:cNvCxnSpPr>
            <p:nvPr/>
          </p:nvCxnSpPr>
          <p:spPr>
            <a:xfrm flipV="1">
              <a:off x="11029691" y="3691498"/>
              <a:ext cx="125891" cy="449122"/>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3" name="Straight Arrow Connector 52">
              <a:extLst>
                <a:ext uri="{FF2B5EF4-FFF2-40B4-BE49-F238E27FC236}">
                  <a16:creationId xmlns:a16="http://schemas.microsoft.com/office/drawing/2014/main" id="{096C9B24-6553-4E66-9607-1C5B34C6A9AE}"/>
                </a:ext>
              </a:extLst>
            </p:cNvPr>
            <p:cNvCxnSpPr>
              <a:stCxn id="35" idx="0"/>
              <a:endCxn id="41" idx="4"/>
            </p:cNvCxnSpPr>
            <p:nvPr/>
          </p:nvCxnSpPr>
          <p:spPr>
            <a:xfrm flipV="1">
              <a:off x="11155582" y="3277291"/>
              <a:ext cx="0" cy="170367"/>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4" name="Straight Arrow Connector 53">
              <a:extLst>
                <a:ext uri="{FF2B5EF4-FFF2-40B4-BE49-F238E27FC236}">
                  <a16:creationId xmlns:a16="http://schemas.microsoft.com/office/drawing/2014/main" id="{90638596-6DBA-4108-B198-535C9FF613A7}"/>
                </a:ext>
              </a:extLst>
            </p:cNvPr>
            <p:cNvCxnSpPr>
              <a:stCxn id="35" idx="6"/>
              <a:endCxn id="40" idx="2"/>
            </p:cNvCxnSpPr>
            <p:nvPr/>
          </p:nvCxnSpPr>
          <p:spPr>
            <a:xfrm>
              <a:off x="11277502" y="3569578"/>
              <a:ext cx="152830"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5" name="Straight Arrow Connector 54">
              <a:extLst>
                <a:ext uri="{FF2B5EF4-FFF2-40B4-BE49-F238E27FC236}">
                  <a16:creationId xmlns:a16="http://schemas.microsoft.com/office/drawing/2014/main" id="{21EC93C8-D00C-42AA-9778-F90688B070FD}"/>
                </a:ext>
              </a:extLst>
            </p:cNvPr>
            <p:cNvCxnSpPr>
              <a:stCxn id="34" idx="0"/>
              <a:endCxn id="42" idx="4"/>
            </p:cNvCxnSpPr>
            <p:nvPr/>
          </p:nvCxnSpPr>
          <p:spPr>
            <a:xfrm flipH="1" flipV="1">
              <a:off x="10505601" y="3597361"/>
              <a:ext cx="40764" cy="278734"/>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6" name="Straight Arrow Connector 55">
              <a:extLst>
                <a:ext uri="{FF2B5EF4-FFF2-40B4-BE49-F238E27FC236}">
                  <a16:creationId xmlns:a16="http://schemas.microsoft.com/office/drawing/2014/main" id="{D02E039B-4511-41C6-B6CD-C3183B999182}"/>
                </a:ext>
              </a:extLst>
            </p:cNvPr>
            <p:cNvCxnSpPr>
              <a:stCxn id="34" idx="1"/>
              <a:endCxn id="43" idx="6"/>
            </p:cNvCxnSpPr>
            <p:nvPr/>
          </p:nvCxnSpPr>
          <p:spPr>
            <a:xfrm flipH="1" flipV="1">
              <a:off x="10092028" y="3707790"/>
              <a:ext cx="368127" cy="2040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57" name="Straight Arrow Connector 56">
              <a:extLst>
                <a:ext uri="{FF2B5EF4-FFF2-40B4-BE49-F238E27FC236}">
                  <a16:creationId xmlns:a16="http://schemas.microsoft.com/office/drawing/2014/main" id="{7A9C3AC3-4D1A-4632-B83F-0D9A2C73E6E0}"/>
                </a:ext>
              </a:extLst>
            </p:cNvPr>
            <p:cNvCxnSpPr>
              <a:stCxn id="34" idx="3"/>
              <a:endCxn id="44" idx="6"/>
            </p:cNvCxnSpPr>
            <p:nvPr/>
          </p:nvCxnSpPr>
          <p:spPr>
            <a:xfrm flipH="1">
              <a:off x="10237854" y="4084225"/>
              <a:ext cx="222301" cy="1783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58" name="Graphic 5" descr="Grinning Face with Solid Fill">
            <a:extLst>
              <a:ext uri="{FF2B5EF4-FFF2-40B4-BE49-F238E27FC236}">
                <a16:creationId xmlns:a16="http://schemas.microsoft.com/office/drawing/2014/main" id="{DEA70931-9A54-4C05-9E2A-0EEC37ACD855}"/>
              </a:ext>
            </a:extLst>
          </p:cNvPr>
          <p:cNvSpPr/>
          <p:nvPr/>
        </p:nvSpPr>
        <p:spPr>
          <a:xfrm>
            <a:off x="8081075" y="2486989"/>
            <a:ext cx="288894" cy="288893"/>
          </a:xfrm>
          <a:custGeom>
            <a:avLst/>
            <a:gdLst>
              <a:gd name="connsiteX0" fmla="*/ 145385 w 288894"/>
              <a:gd name="connsiteY0" fmla="*/ 2814 h 288892"/>
              <a:gd name="connsiteX1" fmla="*/ 2814 w 288894"/>
              <a:gd name="connsiteY1" fmla="*/ 145384 h 288892"/>
              <a:gd name="connsiteX2" fmla="*/ 145385 w 288894"/>
              <a:gd name="connsiteY2" fmla="*/ 287955 h 288892"/>
              <a:gd name="connsiteX3" fmla="*/ 287956 w 288894"/>
              <a:gd name="connsiteY3" fmla="*/ 145384 h 288892"/>
              <a:gd name="connsiteX4" fmla="*/ 145385 w 288894"/>
              <a:gd name="connsiteY4" fmla="*/ 2814 h 288892"/>
              <a:gd name="connsiteX5" fmla="*/ 205415 w 288894"/>
              <a:gd name="connsiteY5" fmla="*/ 100362 h 288892"/>
              <a:gd name="connsiteX6" fmla="*/ 227926 w 288894"/>
              <a:gd name="connsiteY6" fmla="*/ 122873 h 288892"/>
              <a:gd name="connsiteX7" fmla="*/ 205415 w 288894"/>
              <a:gd name="connsiteY7" fmla="*/ 145384 h 288892"/>
              <a:gd name="connsiteX8" fmla="*/ 182904 w 288894"/>
              <a:gd name="connsiteY8" fmla="*/ 122873 h 288892"/>
              <a:gd name="connsiteX9" fmla="*/ 205415 w 288894"/>
              <a:gd name="connsiteY9" fmla="*/ 100362 h 288892"/>
              <a:gd name="connsiteX10" fmla="*/ 85355 w 288894"/>
              <a:gd name="connsiteY10" fmla="*/ 100362 h 288892"/>
              <a:gd name="connsiteX11" fmla="*/ 107866 w 288894"/>
              <a:gd name="connsiteY11" fmla="*/ 122873 h 288892"/>
              <a:gd name="connsiteX12" fmla="*/ 85355 w 288894"/>
              <a:gd name="connsiteY12" fmla="*/ 145384 h 288892"/>
              <a:gd name="connsiteX13" fmla="*/ 62844 w 288894"/>
              <a:gd name="connsiteY13" fmla="*/ 122873 h 288892"/>
              <a:gd name="connsiteX14" fmla="*/ 85355 w 288894"/>
              <a:gd name="connsiteY14" fmla="*/ 100362 h 288892"/>
              <a:gd name="connsiteX15" fmla="*/ 145385 w 288894"/>
              <a:gd name="connsiteY15" fmla="*/ 250436 h 288892"/>
              <a:gd name="connsiteX16" fmla="*/ 60968 w 288894"/>
              <a:gd name="connsiteY16" fmla="*/ 197910 h 288892"/>
              <a:gd name="connsiteX17" fmla="*/ 145385 w 288894"/>
              <a:gd name="connsiteY17" fmla="*/ 197910 h 288892"/>
              <a:gd name="connsiteX18" fmla="*/ 229802 w 288894"/>
              <a:gd name="connsiteY18" fmla="*/ 197910 h 288892"/>
              <a:gd name="connsiteX19" fmla="*/ 145385 w 288894"/>
              <a:gd name="connsiteY19" fmla="*/ 250436 h 28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8894" h="288892">
                <a:moveTo>
                  <a:pt x="145385" y="2814"/>
                </a:moveTo>
                <a:cubicBezTo>
                  <a:pt x="66596" y="2814"/>
                  <a:pt x="2814" y="66595"/>
                  <a:pt x="2814" y="145384"/>
                </a:cubicBezTo>
                <a:cubicBezTo>
                  <a:pt x="2814" y="224173"/>
                  <a:pt x="66596" y="287955"/>
                  <a:pt x="145385" y="287955"/>
                </a:cubicBezTo>
                <a:cubicBezTo>
                  <a:pt x="224175" y="287955"/>
                  <a:pt x="287956" y="224173"/>
                  <a:pt x="287956" y="145384"/>
                </a:cubicBezTo>
                <a:cubicBezTo>
                  <a:pt x="287956" y="66595"/>
                  <a:pt x="224175" y="2814"/>
                  <a:pt x="145385" y="2814"/>
                </a:cubicBezTo>
                <a:close/>
                <a:moveTo>
                  <a:pt x="205415" y="100362"/>
                </a:moveTo>
                <a:cubicBezTo>
                  <a:pt x="217796" y="100362"/>
                  <a:pt x="227926" y="110492"/>
                  <a:pt x="227926" y="122873"/>
                </a:cubicBezTo>
                <a:cubicBezTo>
                  <a:pt x="227926" y="135254"/>
                  <a:pt x="217796" y="145384"/>
                  <a:pt x="205415" y="145384"/>
                </a:cubicBezTo>
                <a:cubicBezTo>
                  <a:pt x="193034" y="145384"/>
                  <a:pt x="182904" y="135254"/>
                  <a:pt x="182904" y="122873"/>
                </a:cubicBezTo>
                <a:cubicBezTo>
                  <a:pt x="182904" y="110492"/>
                  <a:pt x="193034" y="100362"/>
                  <a:pt x="205415" y="100362"/>
                </a:cubicBezTo>
                <a:close/>
                <a:moveTo>
                  <a:pt x="85355" y="100362"/>
                </a:moveTo>
                <a:cubicBezTo>
                  <a:pt x="97736" y="100362"/>
                  <a:pt x="107866" y="110492"/>
                  <a:pt x="107866" y="122873"/>
                </a:cubicBezTo>
                <a:cubicBezTo>
                  <a:pt x="107866" y="135254"/>
                  <a:pt x="97736" y="145384"/>
                  <a:pt x="85355" y="145384"/>
                </a:cubicBezTo>
                <a:cubicBezTo>
                  <a:pt x="72974" y="145384"/>
                  <a:pt x="62844" y="135254"/>
                  <a:pt x="62844" y="122873"/>
                </a:cubicBezTo>
                <a:cubicBezTo>
                  <a:pt x="62844" y="110492"/>
                  <a:pt x="72974" y="100362"/>
                  <a:pt x="85355" y="100362"/>
                </a:cubicBezTo>
                <a:close/>
                <a:moveTo>
                  <a:pt x="145385" y="250436"/>
                </a:moveTo>
                <a:cubicBezTo>
                  <a:pt x="108242" y="250436"/>
                  <a:pt x="76351" y="229051"/>
                  <a:pt x="60968" y="197910"/>
                </a:cubicBezTo>
                <a:lnTo>
                  <a:pt x="145385" y="197910"/>
                </a:lnTo>
                <a:lnTo>
                  <a:pt x="229802" y="197910"/>
                </a:lnTo>
                <a:cubicBezTo>
                  <a:pt x="214420" y="229051"/>
                  <a:pt x="182529" y="250436"/>
                  <a:pt x="145385" y="250436"/>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Graphic 569">
            <a:extLst>
              <a:ext uri="{FF2B5EF4-FFF2-40B4-BE49-F238E27FC236}">
                <a16:creationId xmlns:a16="http://schemas.microsoft.com/office/drawing/2014/main" id="{1190D1BA-43B1-4F92-8BCB-2EEEE96F97A2}"/>
              </a:ext>
            </a:extLst>
          </p:cNvPr>
          <p:cNvSpPr/>
          <p:nvPr/>
        </p:nvSpPr>
        <p:spPr>
          <a:xfrm>
            <a:off x="8061077" y="3488389"/>
            <a:ext cx="309976" cy="278585"/>
          </a:xfrm>
          <a:custGeom>
            <a:avLst/>
            <a:gdLst>
              <a:gd name="connsiteX0" fmla="*/ 3924 w 309975"/>
              <a:gd name="connsiteY0" fmla="*/ 175783 h 278585"/>
              <a:gd name="connsiteX1" fmla="*/ 71412 w 309975"/>
              <a:gd name="connsiteY1" fmla="*/ 3924 h 278585"/>
              <a:gd name="connsiteX2" fmla="*/ 132230 w 309975"/>
              <a:gd name="connsiteY2" fmla="*/ 175783 h 278585"/>
              <a:gd name="connsiteX3" fmla="*/ 25897 w 309975"/>
              <a:gd name="connsiteY3" fmla="*/ 119674 h 278585"/>
              <a:gd name="connsiteX4" fmla="*/ 112219 w 309975"/>
              <a:gd name="connsiteY4" fmla="*/ 119674 h 278585"/>
              <a:gd name="connsiteX5" fmla="*/ 246019 w 309975"/>
              <a:gd name="connsiteY5" fmla="*/ 274661 h 278585"/>
              <a:gd name="connsiteX6" fmla="*/ 309191 w 309975"/>
              <a:gd name="connsiteY6" fmla="*/ 216198 h 278585"/>
              <a:gd name="connsiteX7" fmla="*/ 194225 w 309975"/>
              <a:gd name="connsiteY7" fmla="*/ 193832 h 278585"/>
              <a:gd name="connsiteX8" fmla="*/ 204035 w 309975"/>
              <a:gd name="connsiteY8" fmla="*/ 256612 h 278585"/>
              <a:gd name="connsiteX9" fmla="*/ 270346 w 309975"/>
              <a:gd name="connsiteY9" fmla="*/ 162050 h 278585"/>
              <a:gd name="connsiteX10" fmla="*/ 217768 w 309975"/>
              <a:gd name="connsiteY10" fmla="*/ 91031 h 278585"/>
              <a:gd name="connsiteX11" fmla="*/ 226792 w 309975"/>
              <a:gd name="connsiteY11" fmla="*/ 247980 h 278585"/>
              <a:gd name="connsiteX12" fmla="*/ 162443 w 309975"/>
              <a:gd name="connsiteY12" fmla="*/ 129876 h 278585"/>
              <a:gd name="connsiteX13" fmla="*/ 299774 w 309975"/>
              <a:gd name="connsiteY13" fmla="*/ 123598 h 27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975" h="278585">
                <a:moveTo>
                  <a:pt x="3924" y="175783"/>
                </a:moveTo>
                <a:lnTo>
                  <a:pt x="71412" y="3924"/>
                </a:lnTo>
                <a:lnTo>
                  <a:pt x="132230" y="175783"/>
                </a:lnTo>
                <a:moveTo>
                  <a:pt x="25897" y="119674"/>
                </a:moveTo>
                <a:lnTo>
                  <a:pt x="112219" y="119674"/>
                </a:lnTo>
                <a:moveTo>
                  <a:pt x="246019" y="274661"/>
                </a:moveTo>
                <a:cubicBezTo>
                  <a:pt x="274270" y="273092"/>
                  <a:pt x="312722" y="256220"/>
                  <a:pt x="309191" y="216198"/>
                </a:cubicBezTo>
                <a:cubicBezTo>
                  <a:pt x="306444" y="183238"/>
                  <a:pt x="236602" y="174606"/>
                  <a:pt x="194225" y="193832"/>
                </a:cubicBezTo>
                <a:cubicBezTo>
                  <a:pt x="154203" y="211882"/>
                  <a:pt x="151064" y="267991"/>
                  <a:pt x="204035" y="256612"/>
                </a:cubicBezTo>
                <a:cubicBezTo>
                  <a:pt x="269953" y="242487"/>
                  <a:pt x="270346" y="162050"/>
                  <a:pt x="270346" y="162050"/>
                </a:cubicBezTo>
                <a:moveTo>
                  <a:pt x="217768" y="91031"/>
                </a:moveTo>
                <a:cubicBezTo>
                  <a:pt x="217768" y="91031"/>
                  <a:pt x="205996" y="214236"/>
                  <a:pt x="226792" y="247980"/>
                </a:cubicBezTo>
                <a:moveTo>
                  <a:pt x="162443" y="129876"/>
                </a:moveTo>
                <a:cubicBezTo>
                  <a:pt x="162443" y="129876"/>
                  <a:pt x="235424" y="138900"/>
                  <a:pt x="299774" y="123598"/>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60" name="Graphic 59" descr="Tools">
            <a:extLst>
              <a:ext uri="{FF2B5EF4-FFF2-40B4-BE49-F238E27FC236}">
                <a16:creationId xmlns:a16="http://schemas.microsoft.com/office/drawing/2014/main" id="{7383C321-0EB0-48AF-8CC3-A5224E0C5F5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9785" y="5326251"/>
            <a:ext cx="437493" cy="437493"/>
          </a:xfrm>
          <a:prstGeom prst="rect">
            <a:avLst/>
          </a:prstGeom>
        </p:spPr>
      </p:pic>
      <p:pic>
        <p:nvPicPr>
          <p:cNvPr id="61" name="Graphic 60" descr="Court">
            <a:extLst>
              <a:ext uri="{FF2B5EF4-FFF2-40B4-BE49-F238E27FC236}">
                <a16:creationId xmlns:a16="http://schemas.microsoft.com/office/drawing/2014/main" id="{64DB41CE-4CF2-4C56-A967-3F36656EBAD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2284" y="5246287"/>
            <a:ext cx="488252" cy="488252"/>
          </a:xfrm>
          <a:prstGeom prst="rect">
            <a:avLst/>
          </a:prstGeom>
        </p:spPr>
      </p:pic>
      <p:pic>
        <p:nvPicPr>
          <p:cNvPr id="62" name="Graphic 61" descr="Document">
            <a:extLst>
              <a:ext uri="{FF2B5EF4-FFF2-40B4-BE49-F238E27FC236}">
                <a16:creationId xmlns:a16="http://schemas.microsoft.com/office/drawing/2014/main" id="{5CD33053-2FFA-4FDC-B9AD-B98CD03A48D8}"/>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40945" y="5351688"/>
            <a:ext cx="382851" cy="382851"/>
          </a:xfrm>
          <a:prstGeom prst="rect">
            <a:avLst/>
          </a:prstGeom>
        </p:spPr>
      </p:pic>
      <p:sp>
        <p:nvSpPr>
          <p:cNvPr id="63" name="Freeform: Shape 62">
            <a:extLst>
              <a:ext uri="{FF2B5EF4-FFF2-40B4-BE49-F238E27FC236}">
                <a16:creationId xmlns:a16="http://schemas.microsoft.com/office/drawing/2014/main" id="{BE895031-BCFE-4646-A14C-052D95D0B3C9}"/>
              </a:ext>
            </a:extLst>
          </p:cNvPr>
          <p:cNvSpPr>
            <a:spLocks/>
          </p:cNvSpPr>
          <p:nvPr/>
        </p:nvSpPr>
        <p:spPr bwMode="auto">
          <a:xfrm>
            <a:off x="6028998" y="3452648"/>
            <a:ext cx="252413" cy="314326"/>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E8FCEA0B-93DB-47B2-B471-36620C782691}"/>
              </a:ext>
            </a:extLst>
          </p:cNvPr>
          <p:cNvGrpSpPr/>
          <p:nvPr/>
        </p:nvGrpSpPr>
        <p:grpSpPr>
          <a:xfrm>
            <a:off x="6036858" y="4446007"/>
            <a:ext cx="252413" cy="326704"/>
            <a:chOff x="5981309" y="4446007"/>
            <a:chExt cx="252413" cy="326704"/>
          </a:xfrm>
        </p:grpSpPr>
        <p:sp>
          <p:nvSpPr>
            <p:cNvPr id="65" name="Delay 472">
              <a:extLst>
                <a:ext uri="{FF2B5EF4-FFF2-40B4-BE49-F238E27FC236}">
                  <a16:creationId xmlns:a16="http://schemas.microsoft.com/office/drawing/2014/main" id="{AC0BED8C-B8D0-4342-B5E1-73087AC9DC33}"/>
                </a:ext>
              </a:extLst>
            </p:cNvPr>
            <p:cNvSpPr/>
            <p:nvPr/>
          </p:nvSpPr>
          <p:spPr bwMode="auto">
            <a:xfrm rot="16200000">
              <a:off x="5991975" y="4444788"/>
              <a:ext cx="226786" cy="229224"/>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17F20590-8E1E-4F64-A60D-899A430F15C0}"/>
                </a:ext>
              </a:extLst>
            </p:cNvPr>
            <p:cNvSpPr>
              <a:spLocks/>
            </p:cNvSpPr>
            <p:nvPr/>
          </p:nvSpPr>
          <p:spPr bwMode="auto">
            <a:xfrm>
              <a:off x="5981309" y="4458377"/>
              <a:ext cx="252413" cy="314334"/>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 name="connsiteX0" fmla="*/ 126207 w 252413"/>
                <a:gd name="connsiteY0" fmla="*/ 190072 h 315485"/>
                <a:gd name="connsiteX1" fmla="*/ 252413 w 252413"/>
                <a:gd name="connsiteY1" fmla="*/ 315485 h 315485"/>
                <a:gd name="connsiteX2" fmla="*/ 0 w 252413"/>
                <a:gd name="connsiteY2" fmla="*/ 315485 h 315485"/>
                <a:gd name="connsiteX3" fmla="*/ 126207 w 252413"/>
                <a:gd name="connsiteY3" fmla="*/ 190072 h 315485"/>
                <a:gd name="connsiteX4" fmla="*/ 125413 w 252413"/>
                <a:gd name="connsiteY4" fmla="*/ 1159 h 315485"/>
                <a:gd name="connsiteX5" fmla="*/ 147810 w 252413"/>
                <a:gd name="connsiteY5" fmla="*/ 29859 h 315485"/>
                <a:gd name="connsiteX6" fmla="*/ 209550 w 252413"/>
                <a:gd name="connsiteY6" fmla="*/ 85297 h 315485"/>
                <a:gd name="connsiteX7" fmla="*/ 125413 w 252413"/>
                <a:gd name="connsiteY7" fmla="*/ 169434 h 315485"/>
                <a:gd name="connsiteX8" fmla="*/ 41275 w 252413"/>
                <a:gd name="connsiteY8" fmla="*/ 85297 h 315485"/>
                <a:gd name="connsiteX9" fmla="*/ 90768 w 252413"/>
                <a:gd name="connsiteY9" fmla="*/ 8088 h 315485"/>
                <a:gd name="connsiteX10" fmla="*/ 125413 w 252413"/>
                <a:gd name="connsiteY10" fmla="*/ 1159 h 315485"/>
                <a:gd name="connsiteX0" fmla="*/ 126207 w 252413"/>
                <a:gd name="connsiteY0" fmla="*/ 188921 h 314334"/>
                <a:gd name="connsiteX1" fmla="*/ 252413 w 252413"/>
                <a:gd name="connsiteY1" fmla="*/ 314334 h 314334"/>
                <a:gd name="connsiteX2" fmla="*/ 0 w 252413"/>
                <a:gd name="connsiteY2" fmla="*/ 314334 h 314334"/>
                <a:gd name="connsiteX3" fmla="*/ 126207 w 252413"/>
                <a:gd name="connsiteY3" fmla="*/ 188921 h 314334"/>
                <a:gd name="connsiteX4" fmla="*/ 125413 w 252413"/>
                <a:gd name="connsiteY4" fmla="*/ 8 h 314334"/>
                <a:gd name="connsiteX5" fmla="*/ 147810 w 252413"/>
                <a:gd name="connsiteY5" fmla="*/ 28708 h 314334"/>
                <a:gd name="connsiteX6" fmla="*/ 209550 w 252413"/>
                <a:gd name="connsiteY6" fmla="*/ 84146 h 314334"/>
                <a:gd name="connsiteX7" fmla="*/ 125413 w 252413"/>
                <a:gd name="connsiteY7" fmla="*/ 168283 h 314334"/>
                <a:gd name="connsiteX8" fmla="*/ 41275 w 252413"/>
                <a:gd name="connsiteY8" fmla="*/ 84146 h 314334"/>
                <a:gd name="connsiteX9" fmla="*/ 100293 w 252413"/>
                <a:gd name="connsiteY9" fmla="*/ 25987 h 314334"/>
                <a:gd name="connsiteX10" fmla="*/ 125413 w 252413"/>
                <a:gd name="connsiteY10" fmla="*/ 8 h 314334"/>
                <a:gd name="connsiteX0" fmla="*/ 126207 w 252413"/>
                <a:gd name="connsiteY0" fmla="*/ 188921 h 314334"/>
                <a:gd name="connsiteX1" fmla="*/ 252413 w 252413"/>
                <a:gd name="connsiteY1" fmla="*/ 314334 h 314334"/>
                <a:gd name="connsiteX2" fmla="*/ 0 w 252413"/>
                <a:gd name="connsiteY2" fmla="*/ 314334 h 314334"/>
                <a:gd name="connsiteX3" fmla="*/ 126207 w 252413"/>
                <a:gd name="connsiteY3" fmla="*/ 188921 h 314334"/>
                <a:gd name="connsiteX4" fmla="*/ 125413 w 252413"/>
                <a:gd name="connsiteY4" fmla="*/ 8 h 314334"/>
                <a:gd name="connsiteX5" fmla="*/ 147810 w 252413"/>
                <a:gd name="connsiteY5" fmla="*/ 28708 h 314334"/>
                <a:gd name="connsiteX6" fmla="*/ 209550 w 252413"/>
                <a:gd name="connsiteY6" fmla="*/ 84146 h 314334"/>
                <a:gd name="connsiteX7" fmla="*/ 125413 w 252413"/>
                <a:gd name="connsiteY7" fmla="*/ 168283 h 314334"/>
                <a:gd name="connsiteX8" fmla="*/ 41275 w 252413"/>
                <a:gd name="connsiteY8" fmla="*/ 84146 h 314334"/>
                <a:gd name="connsiteX9" fmla="*/ 100293 w 252413"/>
                <a:gd name="connsiteY9" fmla="*/ 25987 h 314334"/>
                <a:gd name="connsiteX10" fmla="*/ 125413 w 252413"/>
                <a:gd name="connsiteY10" fmla="*/ 8 h 314334"/>
                <a:gd name="connsiteX0" fmla="*/ 126207 w 252413"/>
                <a:gd name="connsiteY0" fmla="*/ 188921 h 314334"/>
                <a:gd name="connsiteX1" fmla="*/ 252413 w 252413"/>
                <a:gd name="connsiteY1" fmla="*/ 314334 h 314334"/>
                <a:gd name="connsiteX2" fmla="*/ 0 w 252413"/>
                <a:gd name="connsiteY2" fmla="*/ 314334 h 314334"/>
                <a:gd name="connsiteX3" fmla="*/ 126207 w 252413"/>
                <a:gd name="connsiteY3" fmla="*/ 188921 h 314334"/>
                <a:gd name="connsiteX4" fmla="*/ 125413 w 252413"/>
                <a:gd name="connsiteY4" fmla="*/ 8 h 314334"/>
                <a:gd name="connsiteX5" fmla="*/ 147810 w 252413"/>
                <a:gd name="connsiteY5" fmla="*/ 28708 h 314334"/>
                <a:gd name="connsiteX6" fmla="*/ 209550 w 252413"/>
                <a:gd name="connsiteY6" fmla="*/ 84146 h 314334"/>
                <a:gd name="connsiteX7" fmla="*/ 125413 w 252413"/>
                <a:gd name="connsiteY7" fmla="*/ 168283 h 314334"/>
                <a:gd name="connsiteX8" fmla="*/ 41275 w 252413"/>
                <a:gd name="connsiteY8" fmla="*/ 84146 h 314334"/>
                <a:gd name="connsiteX9" fmla="*/ 100293 w 252413"/>
                <a:gd name="connsiteY9" fmla="*/ 25987 h 314334"/>
                <a:gd name="connsiteX10" fmla="*/ 125413 w 252413"/>
                <a:gd name="connsiteY10" fmla="*/ 8 h 3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34">
                  <a:moveTo>
                    <a:pt x="126207" y="188921"/>
                  </a:moveTo>
                  <a:cubicBezTo>
                    <a:pt x="196212" y="188921"/>
                    <a:pt x="252413" y="244769"/>
                    <a:pt x="252413" y="314334"/>
                  </a:cubicBezTo>
                  <a:lnTo>
                    <a:pt x="0" y="314334"/>
                  </a:lnTo>
                  <a:cubicBezTo>
                    <a:pt x="0" y="244769"/>
                    <a:pt x="56201" y="188921"/>
                    <a:pt x="126207" y="188921"/>
                  </a:cubicBezTo>
                  <a:close/>
                  <a:moveTo>
                    <a:pt x="125413" y="8"/>
                  </a:moveTo>
                  <a:cubicBezTo>
                    <a:pt x="133332" y="461"/>
                    <a:pt x="137912" y="23759"/>
                    <a:pt x="147810" y="28708"/>
                  </a:cubicBezTo>
                  <a:cubicBezTo>
                    <a:pt x="177506" y="42566"/>
                    <a:pt x="209391" y="60587"/>
                    <a:pt x="209550" y="84146"/>
                  </a:cubicBezTo>
                  <a:cubicBezTo>
                    <a:pt x="209899" y="135983"/>
                    <a:pt x="171936" y="168283"/>
                    <a:pt x="125413" y="168283"/>
                  </a:cubicBezTo>
                  <a:cubicBezTo>
                    <a:pt x="78890" y="168283"/>
                    <a:pt x="41275" y="130669"/>
                    <a:pt x="41275" y="84146"/>
                  </a:cubicBezTo>
                  <a:cubicBezTo>
                    <a:pt x="41275" y="49501"/>
                    <a:pt x="70597" y="39845"/>
                    <a:pt x="100293" y="25987"/>
                  </a:cubicBezTo>
                  <a:cubicBezTo>
                    <a:pt x="110191" y="21038"/>
                    <a:pt x="117494" y="-445"/>
                    <a:pt x="125413"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7" name="Group 66">
              <a:extLst>
                <a:ext uri="{FF2B5EF4-FFF2-40B4-BE49-F238E27FC236}">
                  <a16:creationId xmlns:a16="http://schemas.microsoft.com/office/drawing/2014/main" id="{5D991AA3-429D-400A-9DAA-7A59A517798A}"/>
                </a:ext>
              </a:extLst>
            </p:cNvPr>
            <p:cNvGrpSpPr/>
            <p:nvPr/>
          </p:nvGrpSpPr>
          <p:grpSpPr>
            <a:xfrm>
              <a:off x="6028619" y="4519470"/>
              <a:ext cx="152184" cy="39929"/>
              <a:chOff x="5769866" y="4538130"/>
              <a:chExt cx="152184" cy="39929"/>
            </a:xfrm>
          </p:grpSpPr>
          <p:sp>
            <p:nvSpPr>
              <p:cNvPr id="68" name="Rounded Rectangle 442">
                <a:extLst>
                  <a:ext uri="{FF2B5EF4-FFF2-40B4-BE49-F238E27FC236}">
                    <a16:creationId xmlns:a16="http://schemas.microsoft.com/office/drawing/2014/main" id="{282FF65A-EBC3-45E0-9503-A8D9B1B150DF}"/>
                  </a:ext>
                </a:extLst>
              </p:cNvPr>
              <p:cNvSpPr/>
              <p:nvPr/>
            </p:nvSpPr>
            <p:spPr bwMode="auto">
              <a:xfrm>
                <a:off x="5785686" y="4542301"/>
                <a:ext cx="51199" cy="35758"/>
              </a:xfrm>
              <a:prstGeom prst="roundRect">
                <a:avLst/>
              </a:prstGeom>
              <a:solidFill>
                <a:srgbClr val="274B4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443">
                <a:extLst>
                  <a:ext uri="{FF2B5EF4-FFF2-40B4-BE49-F238E27FC236}">
                    <a16:creationId xmlns:a16="http://schemas.microsoft.com/office/drawing/2014/main" id="{6378F62E-2462-4A9B-8318-829A9D30701D}"/>
                  </a:ext>
                </a:extLst>
              </p:cNvPr>
              <p:cNvSpPr/>
              <p:nvPr/>
            </p:nvSpPr>
            <p:spPr bwMode="auto">
              <a:xfrm>
                <a:off x="5853707" y="4542301"/>
                <a:ext cx="51199" cy="35758"/>
              </a:xfrm>
              <a:prstGeom prst="roundRect">
                <a:avLst/>
              </a:prstGeom>
              <a:solidFill>
                <a:srgbClr val="274B4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444">
                <a:extLst>
                  <a:ext uri="{FF2B5EF4-FFF2-40B4-BE49-F238E27FC236}">
                    <a16:creationId xmlns:a16="http://schemas.microsoft.com/office/drawing/2014/main" id="{08A2697E-15A6-448F-AB82-D6BCF7375F4A}"/>
                  </a:ext>
                </a:extLst>
              </p:cNvPr>
              <p:cNvSpPr/>
              <p:nvPr/>
            </p:nvSpPr>
            <p:spPr bwMode="auto">
              <a:xfrm>
                <a:off x="5769866" y="4538130"/>
                <a:ext cx="152184" cy="5166"/>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rgbClr val="274B4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B036FE90-A0A3-4028-8E9D-6C46888D6E01}"/>
              </a:ext>
            </a:extLst>
          </p:cNvPr>
          <p:cNvGrpSpPr/>
          <p:nvPr/>
        </p:nvGrpSpPr>
        <p:grpSpPr>
          <a:xfrm>
            <a:off x="3786452" y="3467030"/>
            <a:ext cx="386087" cy="299944"/>
            <a:chOff x="4629192" y="2336515"/>
            <a:chExt cx="716233" cy="556429"/>
          </a:xfrm>
        </p:grpSpPr>
        <p:sp>
          <p:nvSpPr>
            <p:cNvPr id="72" name="Rectangle 71">
              <a:extLst>
                <a:ext uri="{FF2B5EF4-FFF2-40B4-BE49-F238E27FC236}">
                  <a16:creationId xmlns:a16="http://schemas.microsoft.com/office/drawing/2014/main" id="{0F129BFA-E968-4582-BB43-F50C1C3F24AF}"/>
                </a:ext>
              </a:extLst>
            </p:cNvPr>
            <p:cNvSpPr/>
            <p:nvPr/>
          </p:nvSpPr>
          <p:spPr>
            <a:xfrm>
              <a:off x="4629192" y="2336515"/>
              <a:ext cx="278414" cy="55642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6F244BFA-E4D0-4711-A4EA-96BBCEA29217}"/>
                </a:ext>
              </a:extLst>
            </p:cNvPr>
            <p:cNvSpPr/>
            <p:nvPr/>
          </p:nvSpPr>
          <p:spPr>
            <a:xfrm>
              <a:off x="4938421" y="2455083"/>
              <a:ext cx="254220" cy="43786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5306F67-E130-4284-B99D-ECE9A269B4A6}"/>
                </a:ext>
              </a:extLst>
            </p:cNvPr>
            <p:cNvSpPr/>
            <p:nvPr/>
          </p:nvSpPr>
          <p:spPr>
            <a:xfrm>
              <a:off x="5223456" y="2639024"/>
              <a:ext cx="121969" cy="25392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82DE7C1E-614A-4608-868B-1AD39059F566}"/>
                </a:ext>
              </a:extLst>
            </p:cNvPr>
            <p:cNvSpPr/>
            <p:nvPr/>
          </p:nvSpPr>
          <p:spPr>
            <a:xfrm>
              <a:off x="4733709" y="2770148"/>
              <a:ext cx="69380" cy="122796"/>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81C10FC-5746-4455-A543-1F484A33D006}"/>
                </a:ext>
              </a:extLst>
            </p:cNvPr>
            <p:cNvSpPr/>
            <p:nvPr/>
          </p:nvSpPr>
          <p:spPr>
            <a:xfrm>
              <a:off x="5030398" y="2770148"/>
              <a:ext cx="69380" cy="122796"/>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43C74D70-C150-49C7-9C65-E967F9076FD2}"/>
                </a:ext>
              </a:extLst>
            </p:cNvPr>
            <p:cNvSpPr/>
            <p:nvPr/>
          </p:nvSpPr>
          <p:spPr>
            <a:xfrm>
              <a:off x="5258775" y="2799041"/>
              <a:ext cx="45719" cy="9390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68B76C77-F5FA-483B-9B0B-B181F27810F3}"/>
              </a:ext>
            </a:extLst>
          </p:cNvPr>
          <p:cNvSpPr>
            <a:spLocks/>
          </p:cNvSpPr>
          <p:nvPr/>
        </p:nvSpPr>
        <p:spPr bwMode="auto">
          <a:xfrm>
            <a:off x="3816378" y="4458972"/>
            <a:ext cx="252413" cy="314326"/>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45957F5E-B983-4B0A-84E6-039CA4C98D08}"/>
              </a:ext>
            </a:extLst>
          </p:cNvPr>
          <p:cNvGrpSpPr/>
          <p:nvPr/>
        </p:nvGrpSpPr>
        <p:grpSpPr>
          <a:xfrm>
            <a:off x="3799824" y="4422196"/>
            <a:ext cx="273163" cy="223172"/>
            <a:chOff x="3815683" y="4376725"/>
            <a:chExt cx="319265" cy="223172"/>
          </a:xfrm>
        </p:grpSpPr>
        <p:sp>
          <p:nvSpPr>
            <p:cNvPr id="114" name="Freeform: Shape 113">
              <a:extLst>
                <a:ext uri="{FF2B5EF4-FFF2-40B4-BE49-F238E27FC236}">
                  <a16:creationId xmlns:a16="http://schemas.microsoft.com/office/drawing/2014/main" id="{B7C5F628-0C5C-4BB9-ADEE-1DF950930448}"/>
                </a:ext>
              </a:extLst>
            </p:cNvPr>
            <p:cNvSpPr/>
            <p:nvPr/>
          </p:nvSpPr>
          <p:spPr bwMode="auto">
            <a:xfrm rot="5400000">
              <a:off x="3815682" y="4376726"/>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9050"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0799B320-6BF0-446E-BC24-3F3C16E600F9}"/>
                </a:ext>
              </a:extLst>
            </p:cNvPr>
            <p:cNvSpPr/>
            <p:nvPr/>
          </p:nvSpPr>
          <p:spPr bwMode="auto">
            <a:xfrm rot="5400000">
              <a:off x="4080059" y="4376727"/>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9050"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F5D499FD-6447-40CC-99D7-AB10CD72D428}"/>
                </a:ext>
              </a:extLst>
            </p:cNvPr>
            <p:cNvSpPr/>
            <p:nvPr/>
          </p:nvSpPr>
          <p:spPr bwMode="auto">
            <a:xfrm rot="5400000">
              <a:off x="3815684" y="4545009"/>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9050"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EDCB0B58-2D62-4843-9EAA-D888B10B3B2A}"/>
                </a:ext>
              </a:extLst>
            </p:cNvPr>
            <p:cNvSpPr/>
            <p:nvPr/>
          </p:nvSpPr>
          <p:spPr bwMode="auto">
            <a:xfrm rot="5400000">
              <a:off x="4080060" y="4545009"/>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9050" cap="flat">
              <a:solidFill>
                <a:srgbClr val="274B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18" name="Rectangle 117">
            <a:extLst>
              <a:ext uri="{FF2B5EF4-FFF2-40B4-BE49-F238E27FC236}">
                <a16:creationId xmlns:a16="http://schemas.microsoft.com/office/drawing/2014/main" id="{BF63AEF1-DF01-4ED8-AD22-14A62FCB1F55}"/>
              </a:ext>
            </a:extLst>
          </p:cNvPr>
          <p:cNvSpPr/>
          <p:nvPr/>
        </p:nvSpPr>
        <p:spPr bwMode="auto">
          <a:xfrm>
            <a:off x="0" y="6226310"/>
            <a:ext cx="2864755"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INGEST</a:t>
            </a:r>
          </a:p>
        </p:txBody>
      </p:sp>
      <p:sp>
        <p:nvSpPr>
          <p:cNvPr id="119" name="Rectangle 118">
            <a:extLst>
              <a:ext uri="{FF2B5EF4-FFF2-40B4-BE49-F238E27FC236}">
                <a16:creationId xmlns:a16="http://schemas.microsoft.com/office/drawing/2014/main" id="{24404FA3-BF43-40BD-AD5B-F582B84867EC}"/>
              </a:ext>
            </a:extLst>
          </p:cNvPr>
          <p:cNvSpPr/>
          <p:nvPr/>
        </p:nvSpPr>
        <p:spPr bwMode="auto">
          <a:xfrm>
            <a:off x="2948922" y="6226310"/>
            <a:ext cx="6362372"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ENRICH</a:t>
            </a:r>
          </a:p>
        </p:txBody>
      </p:sp>
      <p:sp>
        <p:nvSpPr>
          <p:cNvPr id="120" name="Rectangle 119">
            <a:extLst>
              <a:ext uri="{FF2B5EF4-FFF2-40B4-BE49-F238E27FC236}">
                <a16:creationId xmlns:a16="http://schemas.microsoft.com/office/drawing/2014/main" id="{310970A9-77EB-4395-A2CB-58D10EC836B8}"/>
              </a:ext>
            </a:extLst>
          </p:cNvPr>
          <p:cNvSpPr/>
          <p:nvPr/>
        </p:nvSpPr>
        <p:spPr bwMode="auto">
          <a:xfrm>
            <a:off x="9395461" y="6226310"/>
            <a:ext cx="2796540" cy="661678"/>
          </a:xfrm>
          <a:prstGeom prst="rect">
            <a:avLst/>
          </a:prstGeom>
          <a:solidFill>
            <a:srgbClr val="0078D4"/>
          </a:solidFill>
          <a:ln w="19050" cap="flat" cmpd="sng" algn="ctr">
            <a:noFill/>
            <a:prstDash val="solid"/>
          </a:ln>
          <a:effectLst/>
        </p:spPr>
        <p:txBody>
          <a:bodyPr lIns="182854" rIns="182854" rtlCol="0" anchor="ct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light" charset="0"/>
                <a:ea typeface="Segoe UI Semilight" charset="0"/>
                <a:cs typeface="Segoe UI Semilight" charset="0"/>
              </a:rPr>
              <a:t>EXPLORE</a:t>
            </a:r>
          </a:p>
        </p:txBody>
      </p:sp>
      <p:sp>
        <p:nvSpPr>
          <p:cNvPr id="123" name="Rectangle 122">
            <a:extLst>
              <a:ext uri="{FF2B5EF4-FFF2-40B4-BE49-F238E27FC236}">
                <a16:creationId xmlns:a16="http://schemas.microsoft.com/office/drawing/2014/main" id="{CC61792D-86DE-4C34-8ECD-5458E4E864E7}"/>
              </a:ext>
            </a:extLst>
          </p:cNvPr>
          <p:cNvSpPr/>
          <p:nvPr/>
        </p:nvSpPr>
        <p:spPr bwMode="auto">
          <a:xfrm>
            <a:off x="282178" y="3042902"/>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a:t>
            </a:r>
          </a:p>
        </p:txBody>
      </p:sp>
      <p:sp>
        <p:nvSpPr>
          <p:cNvPr id="124" name="Rectangle 123">
            <a:extLst>
              <a:ext uri="{FF2B5EF4-FFF2-40B4-BE49-F238E27FC236}">
                <a16:creationId xmlns:a16="http://schemas.microsoft.com/office/drawing/2014/main" id="{F02E38F2-39A8-4681-9E2B-ED6BB9A77884}"/>
              </a:ext>
            </a:extLst>
          </p:cNvPr>
          <p:cNvSpPr/>
          <p:nvPr/>
        </p:nvSpPr>
        <p:spPr bwMode="auto">
          <a:xfrm>
            <a:off x="282177" y="4016937"/>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metadata</a:t>
            </a:r>
          </a:p>
        </p:txBody>
      </p:sp>
      <p:sp>
        <p:nvSpPr>
          <p:cNvPr id="126" name="Rectangle 125">
            <a:extLst>
              <a:ext uri="{FF2B5EF4-FFF2-40B4-BE49-F238E27FC236}">
                <a16:creationId xmlns:a16="http://schemas.microsoft.com/office/drawing/2014/main" id="{471468B9-AC7D-47DD-9529-5457E6012F5A}"/>
              </a:ext>
            </a:extLst>
          </p:cNvPr>
          <p:cNvSpPr/>
          <p:nvPr/>
        </p:nvSpPr>
        <p:spPr bwMode="auto">
          <a:xfrm>
            <a:off x="289797" y="4984677"/>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spTree>
    <p:extLst>
      <p:ext uri="{BB962C8B-B14F-4D97-AF65-F5344CB8AC3E}">
        <p14:creationId xmlns:p14="http://schemas.microsoft.com/office/powerpoint/2010/main" val="1024456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BB7D-3A48-4311-B15F-5184B7034CC6}"/>
              </a:ext>
            </a:extLst>
          </p:cNvPr>
          <p:cNvSpPr>
            <a:spLocks noGrp="1"/>
          </p:cNvSpPr>
          <p:nvPr>
            <p:ph type="title"/>
          </p:nvPr>
        </p:nvSpPr>
        <p:spPr/>
        <p:txBody>
          <a:bodyPr/>
          <a:lstStyle/>
          <a:p>
            <a:r>
              <a:rPr lang="en-US"/>
              <a:t>Enrich – Sample Skillset</a:t>
            </a:r>
          </a:p>
        </p:txBody>
      </p:sp>
      <p:sp>
        <p:nvSpPr>
          <p:cNvPr id="71" name="Rectangle 70">
            <a:extLst>
              <a:ext uri="{FF2B5EF4-FFF2-40B4-BE49-F238E27FC236}">
                <a16:creationId xmlns:a16="http://schemas.microsoft.com/office/drawing/2014/main" id="{D858A0DD-2ED8-4D9A-9CBB-C50BC0CC80EC}"/>
              </a:ext>
            </a:extLst>
          </p:cNvPr>
          <p:cNvSpPr/>
          <p:nvPr/>
        </p:nvSpPr>
        <p:spPr bwMode="auto">
          <a:xfrm>
            <a:off x="1894278" y="1810028"/>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text</a:t>
            </a:r>
          </a:p>
        </p:txBody>
      </p:sp>
      <p:sp>
        <p:nvSpPr>
          <p:cNvPr id="72" name="Rectangle 71">
            <a:extLst>
              <a:ext uri="{FF2B5EF4-FFF2-40B4-BE49-F238E27FC236}">
                <a16:creationId xmlns:a16="http://schemas.microsoft.com/office/drawing/2014/main" id="{D3295008-953E-4712-9AF3-478C36621729}"/>
              </a:ext>
            </a:extLst>
          </p:cNvPr>
          <p:cNvSpPr/>
          <p:nvPr/>
        </p:nvSpPr>
        <p:spPr bwMode="auto">
          <a:xfrm>
            <a:off x="1894277" y="4909604"/>
            <a:ext cx="1799539" cy="62179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images</a:t>
            </a:r>
          </a:p>
        </p:txBody>
      </p:sp>
      <p:grpSp>
        <p:nvGrpSpPr>
          <p:cNvPr id="73" name="Group 72">
            <a:extLst>
              <a:ext uri="{FF2B5EF4-FFF2-40B4-BE49-F238E27FC236}">
                <a16:creationId xmlns:a16="http://schemas.microsoft.com/office/drawing/2014/main" id="{EC8E110B-FC04-4288-8DAC-9DD5EB86304F}"/>
              </a:ext>
            </a:extLst>
          </p:cNvPr>
          <p:cNvGrpSpPr/>
          <p:nvPr/>
        </p:nvGrpSpPr>
        <p:grpSpPr>
          <a:xfrm>
            <a:off x="4408531" y="2371449"/>
            <a:ext cx="1329018" cy="1104897"/>
            <a:chOff x="2805951" y="4267946"/>
            <a:chExt cx="1329018" cy="1104897"/>
          </a:xfrm>
          <a:noFill/>
        </p:grpSpPr>
        <p:sp>
          <p:nvSpPr>
            <p:cNvPr id="74" name="Rectangle: Rounded Corners 73">
              <a:extLst>
                <a:ext uri="{FF2B5EF4-FFF2-40B4-BE49-F238E27FC236}">
                  <a16:creationId xmlns:a16="http://schemas.microsoft.com/office/drawing/2014/main" id="{F1CC7600-2736-49F2-BD49-EE058502CA63}"/>
                </a:ext>
              </a:extLst>
            </p:cNvPr>
            <p:cNvSpPr/>
            <p:nvPr/>
          </p:nvSpPr>
          <p:spPr bwMode="auto">
            <a:xfrm>
              <a:off x="2805951" y="4267946"/>
              <a:ext cx="1329018" cy="1104897"/>
            </a:xfrm>
            <a:prstGeom prst="roundRect">
              <a:avLst/>
            </a:prstGeom>
            <a:grp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5" name="Group 74">
              <a:extLst>
                <a:ext uri="{FF2B5EF4-FFF2-40B4-BE49-F238E27FC236}">
                  <a16:creationId xmlns:a16="http://schemas.microsoft.com/office/drawing/2014/main" id="{92F8E9B5-9AEA-49DB-B76C-02FCCDE76BB4}"/>
                </a:ext>
              </a:extLst>
            </p:cNvPr>
            <p:cNvGrpSpPr/>
            <p:nvPr/>
          </p:nvGrpSpPr>
          <p:grpSpPr>
            <a:xfrm>
              <a:off x="3338694" y="4391720"/>
              <a:ext cx="263532" cy="322598"/>
              <a:chOff x="965200" y="3436897"/>
              <a:chExt cx="528881" cy="647424"/>
            </a:xfrm>
            <a:grpFill/>
          </p:grpSpPr>
          <p:grpSp>
            <p:nvGrpSpPr>
              <p:cNvPr id="77" name="Group 76">
                <a:extLst>
                  <a:ext uri="{FF2B5EF4-FFF2-40B4-BE49-F238E27FC236}">
                    <a16:creationId xmlns:a16="http://schemas.microsoft.com/office/drawing/2014/main" id="{963924A0-BDE4-4B02-A41A-03EC1C841CB0}"/>
                  </a:ext>
                </a:extLst>
              </p:cNvPr>
              <p:cNvGrpSpPr/>
              <p:nvPr/>
            </p:nvGrpSpPr>
            <p:grpSpPr>
              <a:xfrm flipH="1">
                <a:off x="965200" y="3436897"/>
                <a:ext cx="528881" cy="647424"/>
                <a:chOff x="3003960" y="3685414"/>
                <a:chExt cx="403310" cy="493707"/>
              </a:xfrm>
              <a:grpFill/>
            </p:grpSpPr>
            <p:sp>
              <p:nvSpPr>
                <p:cNvPr id="82" name="Snip Single Corner Rectangle 26">
                  <a:extLst>
                    <a:ext uri="{FF2B5EF4-FFF2-40B4-BE49-F238E27FC236}">
                      <a16:creationId xmlns:a16="http://schemas.microsoft.com/office/drawing/2014/main" id="{979D17C8-10F3-4762-A757-C5C4767775B9}"/>
                    </a:ext>
                  </a:extLst>
                </p:cNvPr>
                <p:cNvSpPr/>
                <p:nvPr/>
              </p:nvSpPr>
              <p:spPr bwMode="auto">
                <a:xfrm flipH="1">
                  <a:off x="3003960" y="3685414"/>
                  <a:ext cx="403310" cy="493707"/>
                </a:xfrm>
                <a:prstGeom prst="snip1Rect">
                  <a:avLst>
                    <a:gd name="adj" fmla="val 28736"/>
                  </a:avLst>
                </a:prstGeom>
                <a:grpFill/>
                <a:ln w="12700">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riangle 27">
                  <a:extLst>
                    <a:ext uri="{FF2B5EF4-FFF2-40B4-BE49-F238E27FC236}">
                      <a16:creationId xmlns:a16="http://schemas.microsoft.com/office/drawing/2014/main" id="{33F379CA-0AC5-4861-9EFD-983A396D1214}"/>
                    </a:ext>
                  </a:extLst>
                </p:cNvPr>
                <p:cNvSpPr/>
                <p:nvPr/>
              </p:nvSpPr>
              <p:spPr bwMode="auto">
                <a:xfrm rot="8100000">
                  <a:off x="3012552" y="3733609"/>
                  <a:ext cx="160049" cy="80930"/>
                </a:xfrm>
                <a:prstGeom prst="triangle">
                  <a:avLst/>
                </a:prstGeom>
                <a:grpFill/>
                <a:ln w="12700">
                  <a:solidFill>
                    <a:schemeClr val="accent5"/>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8" name="Straight Connector 77">
                <a:extLst>
                  <a:ext uri="{FF2B5EF4-FFF2-40B4-BE49-F238E27FC236}">
                    <a16:creationId xmlns:a16="http://schemas.microsoft.com/office/drawing/2014/main" id="{D012DCD5-1BF9-414D-A80E-22470135C4BC}"/>
                  </a:ext>
                </a:extLst>
              </p:cNvPr>
              <p:cNvCxnSpPr/>
              <p:nvPr/>
            </p:nvCxnSpPr>
            <p:spPr>
              <a:xfrm>
                <a:off x="1047750" y="3578225"/>
                <a:ext cx="215900" cy="0"/>
              </a:xfrm>
              <a:prstGeom prst="line">
                <a:avLst/>
              </a:prstGeom>
              <a:grpFill/>
              <a:ln w="12700" cap="rnd">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FF0957-B0A3-40A1-940E-093D397DED4A}"/>
                  </a:ext>
                </a:extLst>
              </p:cNvPr>
              <p:cNvCxnSpPr/>
              <p:nvPr/>
            </p:nvCxnSpPr>
            <p:spPr>
              <a:xfrm>
                <a:off x="1047750" y="3697817"/>
                <a:ext cx="368300" cy="0"/>
              </a:xfrm>
              <a:prstGeom prst="line">
                <a:avLst/>
              </a:prstGeom>
              <a:grpFill/>
              <a:ln w="12700" cap="rnd">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0CDFB5-E6CB-428D-9B9E-7159724B797B}"/>
                  </a:ext>
                </a:extLst>
              </p:cNvPr>
              <p:cNvCxnSpPr/>
              <p:nvPr/>
            </p:nvCxnSpPr>
            <p:spPr>
              <a:xfrm>
                <a:off x="1047750" y="3817409"/>
                <a:ext cx="368300" cy="0"/>
              </a:xfrm>
              <a:prstGeom prst="line">
                <a:avLst/>
              </a:prstGeom>
              <a:grpFill/>
              <a:ln w="12700" cap="rnd">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1ED08CA-8ECF-439E-9456-2D2C4AF39DD2}"/>
                  </a:ext>
                </a:extLst>
              </p:cNvPr>
              <p:cNvCxnSpPr/>
              <p:nvPr/>
            </p:nvCxnSpPr>
            <p:spPr>
              <a:xfrm>
                <a:off x="1047750" y="3937000"/>
                <a:ext cx="368300" cy="0"/>
              </a:xfrm>
              <a:prstGeom prst="line">
                <a:avLst/>
              </a:prstGeom>
              <a:grpFill/>
              <a:ln w="12700" cap="rnd">
                <a:solidFill>
                  <a:schemeClr val="accent5"/>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76" name="TextBox 75">
              <a:extLst>
                <a:ext uri="{FF2B5EF4-FFF2-40B4-BE49-F238E27FC236}">
                  <a16:creationId xmlns:a16="http://schemas.microsoft.com/office/drawing/2014/main" id="{74C682D9-B800-44F1-80E0-2C8BF0FE1549}"/>
                </a:ext>
              </a:extLst>
            </p:cNvPr>
            <p:cNvSpPr txBox="1"/>
            <p:nvPr/>
          </p:nvSpPr>
          <p:spPr>
            <a:xfrm>
              <a:off x="2985007" y="4748147"/>
              <a:ext cx="970908" cy="461665"/>
            </a:xfrm>
            <a:prstGeom prst="rect">
              <a:avLst/>
            </a:prstGeom>
            <a:grpFill/>
            <a:ln>
              <a:solidFill>
                <a:schemeClr val="accent5"/>
              </a:solid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printed text</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recognition</a:t>
              </a:r>
            </a:p>
          </p:txBody>
        </p:sp>
      </p:grpSp>
      <p:grpSp>
        <p:nvGrpSpPr>
          <p:cNvPr id="84" name="Group 83">
            <a:extLst>
              <a:ext uri="{FF2B5EF4-FFF2-40B4-BE49-F238E27FC236}">
                <a16:creationId xmlns:a16="http://schemas.microsoft.com/office/drawing/2014/main" id="{F082DEC9-A173-483E-9E24-BAAD506E6D3A}"/>
              </a:ext>
            </a:extLst>
          </p:cNvPr>
          <p:cNvGrpSpPr/>
          <p:nvPr/>
        </p:nvGrpSpPr>
        <p:grpSpPr>
          <a:xfrm>
            <a:off x="6919818" y="1698872"/>
            <a:ext cx="1329018" cy="1104897"/>
            <a:chOff x="4964602" y="776486"/>
            <a:chExt cx="1329018" cy="1104897"/>
          </a:xfrm>
        </p:grpSpPr>
        <p:sp>
          <p:nvSpPr>
            <p:cNvPr id="85" name="Freeform 96" title="Icon of a gear with a wrench">
              <a:extLst>
                <a:ext uri="{FF2B5EF4-FFF2-40B4-BE49-F238E27FC236}">
                  <a16:creationId xmlns:a16="http://schemas.microsoft.com/office/drawing/2014/main" id="{FBE72486-4AEA-4F80-A6DC-868F9A37309E}"/>
                </a:ext>
              </a:extLst>
            </p:cNvPr>
            <p:cNvSpPr>
              <a:spLocks noChangeAspect="1" noEditPoints="1"/>
            </p:cNvSpPr>
            <p:nvPr/>
          </p:nvSpPr>
          <p:spPr bwMode="auto">
            <a:xfrm>
              <a:off x="5432795" y="1008050"/>
              <a:ext cx="392633" cy="36152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6" name="Rectangle: Rounded Corners 85">
              <a:extLst>
                <a:ext uri="{FF2B5EF4-FFF2-40B4-BE49-F238E27FC236}">
                  <a16:creationId xmlns:a16="http://schemas.microsoft.com/office/drawing/2014/main" id="{EF1B6846-1567-4801-8190-7A2587B891F7}"/>
                </a:ext>
              </a:extLst>
            </p:cNvPr>
            <p:cNvSpPr/>
            <p:nvPr/>
          </p:nvSpPr>
          <p:spPr bwMode="auto">
            <a:xfrm>
              <a:off x="4964602" y="776486"/>
              <a:ext cx="1329018" cy="1104897"/>
            </a:xfrm>
            <a:prstGeom prst="round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7" name="TextBox 86">
              <a:extLst>
                <a:ext uri="{FF2B5EF4-FFF2-40B4-BE49-F238E27FC236}">
                  <a16:creationId xmlns:a16="http://schemas.microsoft.com/office/drawing/2014/main" id="{3FB877FD-6FEC-47E8-A558-7C46DF863B40}"/>
                </a:ext>
              </a:extLst>
            </p:cNvPr>
            <p:cNvSpPr txBox="1"/>
            <p:nvPr/>
          </p:nvSpPr>
          <p:spPr>
            <a:xfrm>
              <a:off x="5170524" y="1355747"/>
              <a:ext cx="917174" cy="276999"/>
            </a:xfrm>
            <a:prstGeom prst="rect">
              <a:avLst/>
            </a:prstGeom>
            <a:noFill/>
            <a:ln>
              <a:solidFill>
                <a:schemeClr val="accent5"/>
              </a:solid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merge text</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cxnSp>
        <p:nvCxnSpPr>
          <p:cNvPr id="88" name="Connector: Elbow 87">
            <a:extLst>
              <a:ext uri="{FF2B5EF4-FFF2-40B4-BE49-F238E27FC236}">
                <a16:creationId xmlns:a16="http://schemas.microsoft.com/office/drawing/2014/main" id="{0427ECA1-7ECF-4A9A-B265-EE1C9EF1905B}"/>
              </a:ext>
            </a:extLst>
          </p:cNvPr>
          <p:cNvCxnSpPr>
            <a:cxnSpLocks/>
          </p:cNvCxnSpPr>
          <p:nvPr/>
        </p:nvCxnSpPr>
        <p:spPr>
          <a:xfrm flipV="1">
            <a:off x="3905220" y="2104503"/>
            <a:ext cx="2851765" cy="0"/>
          </a:xfrm>
          <a:prstGeom prst="bentConnector3">
            <a:avLst>
              <a:gd name="adj1" fmla="val 50000"/>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D132E625-C99A-48CE-8E08-1D01236B25EC}"/>
              </a:ext>
            </a:extLst>
          </p:cNvPr>
          <p:cNvCxnSpPr>
            <a:cxnSpLocks/>
          </p:cNvCxnSpPr>
          <p:nvPr/>
        </p:nvCxnSpPr>
        <p:spPr>
          <a:xfrm flipV="1">
            <a:off x="5825536" y="2363846"/>
            <a:ext cx="931449" cy="581638"/>
          </a:xfrm>
          <a:prstGeom prst="bentConnector3">
            <a:avLst>
              <a:gd name="adj1" fmla="val 47944"/>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0DFF75A-C347-45F1-93A7-6269AEC70A0E}"/>
              </a:ext>
            </a:extLst>
          </p:cNvPr>
          <p:cNvGrpSpPr/>
          <p:nvPr/>
        </p:nvGrpSpPr>
        <p:grpSpPr>
          <a:xfrm>
            <a:off x="4408531" y="3560448"/>
            <a:ext cx="1329018" cy="1104897"/>
            <a:chOff x="2805951" y="4267946"/>
            <a:chExt cx="1329018" cy="1104897"/>
          </a:xfrm>
          <a:noFill/>
        </p:grpSpPr>
        <p:sp>
          <p:nvSpPr>
            <p:cNvPr id="91" name="Rectangle: Rounded Corners 90">
              <a:extLst>
                <a:ext uri="{FF2B5EF4-FFF2-40B4-BE49-F238E27FC236}">
                  <a16:creationId xmlns:a16="http://schemas.microsoft.com/office/drawing/2014/main" id="{6769CDA5-4418-4A57-8699-CE8963C4036F}"/>
                </a:ext>
              </a:extLst>
            </p:cNvPr>
            <p:cNvSpPr/>
            <p:nvPr/>
          </p:nvSpPr>
          <p:spPr bwMode="auto">
            <a:xfrm>
              <a:off x="2805951" y="4267946"/>
              <a:ext cx="1329018" cy="1104897"/>
            </a:xfrm>
            <a:prstGeom prst="roundRect">
              <a:avLst/>
            </a:prstGeom>
            <a:grp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2" name="TextBox 91">
              <a:extLst>
                <a:ext uri="{FF2B5EF4-FFF2-40B4-BE49-F238E27FC236}">
                  <a16:creationId xmlns:a16="http://schemas.microsoft.com/office/drawing/2014/main" id="{86ECC29E-CC6E-4771-BE8A-0DE6EBE5DD4E}"/>
                </a:ext>
              </a:extLst>
            </p:cNvPr>
            <p:cNvSpPr txBox="1"/>
            <p:nvPr/>
          </p:nvSpPr>
          <p:spPr>
            <a:xfrm>
              <a:off x="3058135" y="4748147"/>
              <a:ext cx="824649" cy="461665"/>
            </a:xfrm>
            <a:prstGeom prst="rect">
              <a:avLst/>
            </a:prstGeom>
            <a:grpFill/>
            <a:ln>
              <a:solidFill>
                <a:schemeClr val="accent5"/>
              </a:solid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latin typeface="Segoe UI"/>
                </a:rPr>
                <a:t>object</a:t>
              </a:r>
              <a:br>
                <a:rPr lang="en-US" sz="1200">
                  <a:latin typeface="Segoe UI"/>
                </a:rPr>
              </a:br>
              <a:r>
                <a:rPr lang="en-US" sz="1200">
                  <a:latin typeface="Segoe UI"/>
                </a:rPr>
                <a:t>detection</a:t>
              </a:r>
              <a:endParaRPr kumimoji="0" lang="en-US" sz="1200" b="0" i="0" u="none" strike="noStrike" kern="1200" cap="none" spc="0" normalizeH="0" baseline="0" noProof="0">
                <a:ln>
                  <a:noFill/>
                </a:ln>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CA1CE242-0B54-4D0B-A354-C4CF82708CE5}"/>
              </a:ext>
            </a:extLst>
          </p:cNvPr>
          <p:cNvGrpSpPr/>
          <p:nvPr/>
        </p:nvGrpSpPr>
        <p:grpSpPr>
          <a:xfrm>
            <a:off x="4408531" y="4749447"/>
            <a:ext cx="1329018" cy="1104897"/>
            <a:chOff x="2499562" y="4268367"/>
            <a:chExt cx="1329018" cy="1104897"/>
          </a:xfrm>
        </p:grpSpPr>
        <p:grpSp>
          <p:nvGrpSpPr>
            <p:cNvPr id="94" name="Group 93">
              <a:extLst>
                <a:ext uri="{FF2B5EF4-FFF2-40B4-BE49-F238E27FC236}">
                  <a16:creationId xmlns:a16="http://schemas.microsoft.com/office/drawing/2014/main" id="{3999ECB9-513D-4ED3-AD83-67CCF196EEEB}"/>
                </a:ext>
              </a:extLst>
            </p:cNvPr>
            <p:cNvGrpSpPr/>
            <p:nvPr/>
          </p:nvGrpSpPr>
          <p:grpSpPr>
            <a:xfrm>
              <a:off x="2985316" y="4369916"/>
              <a:ext cx="331079" cy="375616"/>
              <a:chOff x="3803869" y="4354500"/>
              <a:chExt cx="331079" cy="375616"/>
            </a:xfrm>
          </p:grpSpPr>
          <p:sp>
            <p:nvSpPr>
              <p:cNvPr id="97" name="people_4">
                <a:extLst>
                  <a:ext uri="{FF2B5EF4-FFF2-40B4-BE49-F238E27FC236}">
                    <a16:creationId xmlns:a16="http://schemas.microsoft.com/office/drawing/2014/main" id="{9402BC82-B14D-46F1-B776-EA9BB0A99756}"/>
                  </a:ext>
                </a:extLst>
              </p:cNvPr>
              <p:cNvSpPr>
                <a:spLocks noChangeAspect="1" noEditPoints="1"/>
              </p:cNvSpPr>
              <p:nvPr/>
            </p:nvSpPr>
            <p:spPr bwMode="auto">
              <a:xfrm>
                <a:off x="3803869" y="43643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D23FF1E1-254D-413B-8AD2-23D3B98E3B90}"/>
                  </a:ext>
                </a:extLst>
              </p:cNvPr>
              <p:cNvSpPr/>
              <p:nvPr/>
            </p:nvSpPr>
            <p:spPr bwMode="auto">
              <a:xfrm rot="5400000">
                <a:off x="3815682" y="4354501"/>
                <a:ext cx="54890" cy="54888"/>
              </a:xfrm>
              <a:custGeom>
                <a:avLst/>
                <a:gdLst>
                  <a:gd name="connsiteX0" fmla="*/ 0 w 111588"/>
                  <a:gd name="connsiteY0" fmla="*/ 111588 h 111588"/>
                  <a:gd name="connsiteX1" fmla="*/ 0 w 111588"/>
                  <a:gd name="connsiteY1" fmla="*/ 0 h 111588"/>
                  <a:gd name="connsiteX2" fmla="*/ 111588 w 111588"/>
                  <a:gd name="connsiteY2" fmla="*/ 0 h 111588"/>
                  <a:gd name="connsiteX3" fmla="*/ 111588 w 111588"/>
                  <a:gd name="connsiteY3" fmla="*/ 111588 h 111588"/>
                  <a:gd name="connsiteX4" fmla="*/ 0 w 111588"/>
                  <a:gd name="connsiteY4" fmla="*/ 111588 h 111588"/>
                  <a:gd name="connsiteX0" fmla="*/ 111588 w 203028"/>
                  <a:gd name="connsiteY0" fmla="*/ 0 h 111588"/>
                  <a:gd name="connsiteX1" fmla="*/ 111588 w 203028"/>
                  <a:gd name="connsiteY1" fmla="*/ 111588 h 111588"/>
                  <a:gd name="connsiteX2" fmla="*/ 0 w 203028"/>
                  <a:gd name="connsiteY2" fmla="*/ 111588 h 111588"/>
                  <a:gd name="connsiteX3" fmla="*/ 0 w 203028"/>
                  <a:gd name="connsiteY3" fmla="*/ 0 h 111588"/>
                  <a:gd name="connsiteX4" fmla="*/ 203028 w 203028"/>
                  <a:gd name="connsiteY4" fmla="*/ 91440 h 111588"/>
                  <a:gd name="connsiteX0" fmla="*/ 111588 w 111588"/>
                  <a:gd name="connsiteY0" fmla="*/ 0 h 111588"/>
                  <a:gd name="connsiteX1" fmla="*/ 111588 w 111588"/>
                  <a:gd name="connsiteY1" fmla="*/ 111588 h 111588"/>
                  <a:gd name="connsiteX2" fmla="*/ 0 w 111588"/>
                  <a:gd name="connsiteY2" fmla="*/ 111588 h 111588"/>
                  <a:gd name="connsiteX3" fmla="*/ 0 w 111588"/>
                  <a:gd name="connsiteY3" fmla="*/ 0 h 111588"/>
                  <a:gd name="connsiteX0" fmla="*/ 111588 w 111588"/>
                  <a:gd name="connsiteY0" fmla="*/ 111588 h 111588"/>
                  <a:gd name="connsiteX1" fmla="*/ 0 w 111588"/>
                  <a:gd name="connsiteY1" fmla="*/ 111588 h 111588"/>
                  <a:gd name="connsiteX2" fmla="*/ 0 w 111588"/>
                  <a:gd name="connsiteY2" fmla="*/ 0 h 111588"/>
                </a:gdLst>
                <a:ahLst/>
                <a:cxnLst>
                  <a:cxn ang="0">
                    <a:pos x="connsiteX0" y="connsiteY0"/>
                  </a:cxn>
                  <a:cxn ang="0">
                    <a:pos x="connsiteX1" y="connsiteY1"/>
                  </a:cxn>
                  <a:cxn ang="0">
                    <a:pos x="connsiteX2" y="connsiteY2"/>
                  </a:cxn>
                </a:cxnLst>
                <a:rect l="l" t="t" r="r" b="b"/>
                <a:pathLst>
                  <a:path w="111588" h="111588">
                    <a:moveTo>
                      <a:pt x="111588" y="111588"/>
                    </a:moveTo>
                    <a:lnTo>
                      <a:pt x="0" y="111588"/>
                    </a:lnTo>
                    <a:lnTo>
                      <a:pt x="0" y="0"/>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1F0CA5CD-995E-44BA-8FB5-C11F2BCFEE75}"/>
                  </a:ext>
                </a:extLst>
              </p:cNvPr>
              <p:cNvSpPr/>
              <p:nvPr/>
            </p:nvSpPr>
            <p:spPr bwMode="auto">
              <a:xfrm rot="5400000">
                <a:off x="4080059" y="4354502"/>
                <a:ext cx="54890" cy="54888"/>
              </a:xfrm>
              <a:custGeom>
                <a:avLst/>
                <a:gdLst>
                  <a:gd name="connsiteX0" fmla="*/ 0 w 111588"/>
                  <a:gd name="connsiteY0" fmla="*/ 111587 h 111587"/>
                  <a:gd name="connsiteX1" fmla="*/ 0 w 111588"/>
                  <a:gd name="connsiteY1" fmla="*/ 0 h 111587"/>
                  <a:gd name="connsiteX2" fmla="*/ 111588 w 111588"/>
                  <a:gd name="connsiteY2" fmla="*/ 0 h 111587"/>
                  <a:gd name="connsiteX3" fmla="*/ 111588 w 111588"/>
                  <a:gd name="connsiteY3" fmla="*/ 111587 h 111587"/>
                  <a:gd name="connsiteX4" fmla="*/ 0 w 111588"/>
                  <a:gd name="connsiteY4" fmla="*/ 111587 h 111587"/>
                  <a:gd name="connsiteX0" fmla="*/ 111588 w 203028"/>
                  <a:gd name="connsiteY0" fmla="*/ 111587 h 203027"/>
                  <a:gd name="connsiteX1" fmla="*/ 0 w 203028"/>
                  <a:gd name="connsiteY1" fmla="*/ 111587 h 203027"/>
                  <a:gd name="connsiteX2" fmla="*/ 0 w 203028"/>
                  <a:gd name="connsiteY2" fmla="*/ 0 h 203027"/>
                  <a:gd name="connsiteX3" fmla="*/ 111588 w 203028"/>
                  <a:gd name="connsiteY3" fmla="*/ 0 h 203027"/>
                  <a:gd name="connsiteX4" fmla="*/ 203028 w 203028"/>
                  <a:gd name="connsiteY4" fmla="*/ 203027 h 203027"/>
                  <a:gd name="connsiteX0" fmla="*/ 111588 w 111588"/>
                  <a:gd name="connsiteY0" fmla="*/ 111587 h 111587"/>
                  <a:gd name="connsiteX1" fmla="*/ 0 w 111588"/>
                  <a:gd name="connsiteY1" fmla="*/ 111587 h 111587"/>
                  <a:gd name="connsiteX2" fmla="*/ 0 w 111588"/>
                  <a:gd name="connsiteY2" fmla="*/ 0 h 111587"/>
                  <a:gd name="connsiteX3" fmla="*/ 111588 w 111588"/>
                  <a:gd name="connsiteY3" fmla="*/ 0 h 111587"/>
                  <a:gd name="connsiteX0" fmla="*/ 0 w 111588"/>
                  <a:gd name="connsiteY0" fmla="*/ 111587 h 111587"/>
                  <a:gd name="connsiteX1" fmla="*/ 0 w 111588"/>
                  <a:gd name="connsiteY1" fmla="*/ 0 h 111587"/>
                  <a:gd name="connsiteX2" fmla="*/ 111588 w 111588"/>
                  <a:gd name="connsiteY2" fmla="*/ 0 h 111587"/>
                </a:gdLst>
                <a:ahLst/>
                <a:cxnLst>
                  <a:cxn ang="0">
                    <a:pos x="connsiteX0" y="connsiteY0"/>
                  </a:cxn>
                  <a:cxn ang="0">
                    <a:pos x="connsiteX1" y="connsiteY1"/>
                  </a:cxn>
                  <a:cxn ang="0">
                    <a:pos x="connsiteX2" y="connsiteY2"/>
                  </a:cxn>
                </a:cxnLst>
                <a:rect l="l" t="t" r="r" b="b"/>
                <a:pathLst>
                  <a:path w="111588" h="111587">
                    <a:moveTo>
                      <a:pt x="0" y="111587"/>
                    </a:moveTo>
                    <a:lnTo>
                      <a:pt x="0" y="0"/>
                    </a:lnTo>
                    <a:lnTo>
                      <a:pt x="111588" y="0"/>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4773CF96-606D-412F-9E90-C6CC34EF7B74}"/>
                  </a:ext>
                </a:extLst>
              </p:cNvPr>
              <p:cNvSpPr/>
              <p:nvPr/>
            </p:nvSpPr>
            <p:spPr bwMode="auto">
              <a:xfrm rot="5400000">
                <a:off x="3815684" y="4522784"/>
                <a:ext cx="54888" cy="54888"/>
              </a:xfrm>
              <a:custGeom>
                <a:avLst/>
                <a:gdLst>
                  <a:gd name="connsiteX0" fmla="*/ 0 w 111587"/>
                  <a:gd name="connsiteY0" fmla="*/ 111588 h 111588"/>
                  <a:gd name="connsiteX1" fmla="*/ 0 w 111587"/>
                  <a:gd name="connsiteY1" fmla="*/ 0 h 111588"/>
                  <a:gd name="connsiteX2" fmla="*/ 111587 w 111587"/>
                  <a:gd name="connsiteY2" fmla="*/ 0 h 111588"/>
                  <a:gd name="connsiteX3" fmla="*/ 111587 w 111587"/>
                  <a:gd name="connsiteY3" fmla="*/ 111588 h 111588"/>
                  <a:gd name="connsiteX4" fmla="*/ 0 w 111587"/>
                  <a:gd name="connsiteY4" fmla="*/ 111588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4" fmla="*/ 91440 w 111587"/>
                  <a:gd name="connsiteY4" fmla="*/ 91440 h 111588"/>
                  <a:gd name="connsiteX0" fmla="*/ 0 w 111587"/>
                  <a:gd name="connsiteY0" fmla="*/ 0 h 111588"/>
                  <a:gd name="connsiteX1" fmla="*/ 111587 w 111587"/>
                  <a:gd name="connsiteY1" fmla="*/ 0 h 111588"/>
                  <a:gd name="connsiteX2" fmla="*/ 111587 w 111587"/>
                  <a:gd name="connsiteY2" fmla="*/ 111588 h 111588"/>
                  <a:gd name="connsiteX3" fmla="*/ 0 w 111587"/>
                  <a:gd name="connsiteY3" fmla="*/ 111588 h 111588"/>
                  <a:gd name="connsiteX0" fmla="*/ 111587 w 111587"/>
                  <a:gd name="connsiteY0" fmla="*/ 0 h 111588"/>
                  <a:gd name="connsiteX1" fmla="*/ 111587 w 111587"/>
                  <a:gd name="connsiteY1" fmla="*/ 111588 h 111588"/>
                  <a:gd name="connsiteX2" fmla="*/ 0 w 111587"/>
                  <a:gd name="connsiteY2" fmla="*/ 111588 h 111588"/>
                </a:gdLst>
                <a:ahLst/>
                <a:cxnLst>
                  <a:cxn ang="0">
                    <a:pos x="connsiteX0" y="connsiteY0"/>
                  </a:cxn>
                  <a:cxn ang="0">
                    <a:pos x="connsiteX1" y="connsiteY1"/>
                  </a:cxn>
                  <a:cxn ang="0">
                    <a:pos x="connsiteX2" y="connsiteY2"/>
                  </a:cxn>
                </a:cxnLst>
                <a:rect l="l" t="t" r="r" b="b"/>
                <a:pathLst>
                  <a:path w="111587" h="111588">
                    <a:moveTo>
                      <a:pt x="111587" y="0"/>
                    </a:moveTo>
                    <a:lnTo>
                      <a:pt x="111587" y="111588"/>
                    </a:lnTo>
                    <a:lnTo>
                      <a:pt x="0" y="111588"/>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7598C0D0-E749-40D4-84EB-5EBFF8FE67B2}"/>
                  </a:ext>
                </a:extLst>
              </p:cNvPr>
              <p:cNvSpPr/>
              <p:nvPr/>
            </p:nvSpPr>
            <p:spPr bwMode="auto">
              <a:xfrm rot="5400000">
                <a:off x="4080060" y="4522784"/>
                <a:ext cx="54888" cy="54888"/>
              </a:xfrm>
              <a:custGeom>
                <a:avLst/>
                <a:gdLst>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4" fmla="*/ 0 w 111587"/>
                  <a:gd name="connsiteY4" fmla="*/ 111587 h 111587"/>
                  <a:gd name="connsiteX0" fmla="*/ 0 w 111587"/>
                  <a:gd name="connsiteY0" fmla="*/ 111587 h 203027"/>
                  <a:gd name="connsiteX1" fmla="*/ 0 w 111587"/>
                  <a:gd name="connsiteY1" fmla="*/ 0 h 203027"/>
                  <a:gd name="connsiteX2" fmla="*/ 111587 w 111587"/>
                  <a:gd name="connsiteY2" fmla="*/ 0 h 203027"/>
                  <a:gd name="connsiteX3" fmla="*/ 111587 w 111587"/>
                  <a:gd name="connsiteY3" fmla="*/ 111587 h 203027"/>
                  <a:gd name="connsiteX4" fmla="*/ 91440 w 111587"/>
                  <a:gd name="connsiteY4" fmla="*/ 203027 h 203027"/>
                  <a:gd name="connsiteX0" fmla="*/ 0 w 111587"/>
                  <a:gd name="connsiteY0" fmla="*/ 111587 h 111587"/>
                  <a:gd name="connsiteX1" fmla="*/ 0 w 111587"/>
                  <a:gd name="connsiteY1" fmla="*/ 0 h 111587"/>
                  <a:gd name="connsiteX2" fmla="*/ 111587 w 111587"/>
                  <a:gd name="connsiteY2" fmla="*/ 0 h 111587"/>
                  <a:gd name="connsiteX3" fmla="*/ 111587 w 111587"/>
                  <a:gd name="connsiteY3" fmla="*/ 111587 h 111587"/>
                  <a:gd name="connsiteX0" fmla="*/ 0 w 111587"/>
                  <a:gd name="connsiteY0" fmla="*/ 0 h 111587"/>
                  <a:gd name="connsiteX1" fmla="*/ 111587 w 111587"/>
                  <a:gd name="connsiteY1" fmla="*/ 0 h 111587"/>
                  <a:gd name="connsiteX2" fmla="*/ 111587 w 111587"/>
                  <a:gd name="connsiteY2" fmla="*/ 111587 h 111587"/>
                </a:gdLst>
                <a:ahLst/>
                <a:cxnLst>
                  <a:cxn ang="0">
                    <a:pos x="connsiteX0" y="connsiteY0"/>
                  </a:cxn>
                  <a:cxn ang="0">
                    <a:pos x="connsiteX1" y="connsiteY1"/>
                  </a:cxn>
                  <a:cxn ang="0">
                    <a:pos x="connsiteX2" y="connsiteY2"/>
                  </a:cxn>
                </a:cxnLst>
                <a:rect l="l" t="t" r="r" b="b"/>
                <a:pathLst>
                  <a:path w="111587" h="111587">
                    <a:moveTo>
                      <a:pt x="0" y="0"/>
                    </a:moveTo>
                    <a:lnTo>
                      <a:pt x="111587" y="0"/>
                    </a:lnTo>
                    <a:lnTo>
                      <a:pt x="111587" y="111587"/>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95" name="Rectangle: Rounded Corners 94">
              <a:extLst>
                <a:ext uri="{FF2B5EF4-FFF2-40B4-BE49-F238E27FC236}">
                  <a16:creationId xmlns:a16="http://schemas.microsoft.com/office/drawing/2014/main" id="{4849CA0E-0362-45A6-A2E0-0A744D32D26C}"/>
                </a:ext>
              </a:extLst>
            </p:cNvPr>
            <p:cNvSpPr/>
            <p:nvPr/>
          </p:nvSpPr>
          <p:spPr bwMode="auto">
            <a:xfrm>
              <a:off x="2499562" y="4268367"/>
              <a:ext cx="1329018" cy="1104897"/>
            </a:xfrm>
            <a:prstGeom prst="round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6" name="TextBox 95">
              <a:extLst>
                <a:ext uri="{FF2B5EF4-FFF2-40B4-BE49-F238E27FC236}">
                  <a16:creationId xmlns:a16="http://schemas.microsoft.com/office/drawing/2014/main" id="{19EB933D-D8B6-4532-A11C-C7040F6E7CE6}"/>
                </a:ext>
              </a:extLst>
            </p:cNvPr>
            <p:cNvSpPr txBox="1"/>
            <p:nvPr/>
          </p:nvSpPr>
          <p:spPr>
            <a:xfrm>
              <a:off x="2751747" y="4748568"/>
              <a:ext cx="824649" cy="461665"/>
            </a:xfrm>
            <a:prstGeom prst="rect">
              <a:avLst/>
            </a:prstGeom>
            <a:noFill/>
            <a:ln>
              <a:solidFill>
                <a:schemeClr val="accent5"/>
              </a:solidFill>
            </a:ln>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face</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detection</a:t>
              </a:r>
            </a:p>
          </p:txBody>
        </p:sp>
      </p:grpSp>
      <p:grpSp>
        <p:nvGrpSpPr>
          <p:cNvPr id="102" name="Group 101">
            <a:extLst>
              <a:ext uri="{FF2B5EF4-FFF2-40B4-BE49-F238E27FC236}">
                <a16:creationId xmlns:a16="http://schemas.microsoft.com/office/drawing/2014/main" id="{EA9C50AB-9FFF-4E6C-A5F5-EE13B99D5CE3}"/>
              </a:ext>
            </a:extLst>
          </p:cNvPr>
          <p:cNvGrpSpPr/>
          <p:nvPr/>
        </p:nvGrpSpPr>
        <p:grpSpPr>
          <a:xfrm>
            <a:off x="3864976" y="3012959"/>
            <a:ext cx="440010" cy="2226600"/>
            <a:chOff x="1940926" y="2552131"/>
            <a:chExt cx="440010" cy="2207541"/>
          </a:xfrm>
        </p:grpSpPr>
        <p:cxnSp>
          <p:nvCxnSpPr>
            <p:cNvPr id="103" name="Straight Arrow Connector 102">
              <a:extLst>
                <a:ext uri="{FF2B5EF4-FFF2-40B4-BE49-F238E27FC236}">
                  <a16:creationId xmlns:a16="http://schemas.microsoft.com/office/drawing/2014/main" id="{6F57F7A4-D8E2-495A-9A91-D4C65BEF119A}"/>
                </a:ext>
              </a:extLst>
            </p:cNvPr>
            <p:cNvCxnSpPr>
              <a:cxnSpLocks/>
            </p:cNvCxnSpPr>
            <p:nvPr/>
          </p:nvCxnSpPr>
          <p:spPr>
            <a:xfrm>
              <a:off x="1940926" y="4759672"/>
              <a:ext cx="4323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03DA4A1-FB16-4A9D-917A-BB17BCBAD6E2}"/>
                </a:ext>
              </a:extLst>
            </p:cNvPr>
            <p:cNvCxnSpPr>
              <a:cxnSpLocks/>
            </p:cNvCxnSpPr>
            <p:nvPr/>
          </p:nvCxnSpPr>
          <p:spPr>
            <a:xfrm>
              <a:off x="2157121" y="2552131"/>
              <a:ext cx="0" cy="220754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64A7A95-B452-45E2-9769-03A218E86F7A}"/>
                </a:ext>
              </a:extLst>
            </p:cNvPr>
            <p:cNvCxnSpPr>
              <a:cxnSpLocks/>
            </p:cNvCxnSpPr>
            <p:nvPr/>
          </p:nvCxnSpPr>
          <p:spPr>
            <a:xfrm>
              <a:off x="2157121" y="3652068"/>
              <a:ext cx="21619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713AFA2-A7A8-4E79-9C8C-36AD15C957A0}"/>
                </a:ext>
              </a:extLst>
            </p:cNvPr>
            <p:cNvCxnSpPr>
              <a:cxnSpLocks/>
            </p:cNvCxnSpPr>
            <p:nvPr/>
          </p:nvCxnSpPr>
          <p:spPr>
            <a:xfrm>
              <a:off x="2157121" y="2552131"/>
              <a:ext cx="223815" cy="248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508529E5-A765-4665-AD45-B30775CC0285}"/>
              </a:ext>
            </a:extLst>
          </p:cNvPr>
          <p:cNvCxnSpPr>
            <a:cxnSpLocks/>
          </p:cNvCxnSpPr>
          <p:nvPr/>
        </p:nvCxnSpPr>
        <p:spPr>
          <a:xfrm>
            <a:off x="6274127" y="2363846"/>
            <a:ext cx="0" cy="538478"/>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D9C3E6B-E940-4BE3-8095-3D45E41C9BDD}"/>
              </a:ext>
            </a:extLst>
          </p:cNvPr>
          <p:cNvGrpSpPr/>
          <p:nvPr/>
        </p:nvGrpSpPr>
        <p:grpSpPr>
          <a:xfrm>
            <a:off x="8613440" y="1305288"/>
            <a:ext cx="1722646" cy="3520783"/>
            <a:chOff x="6683747" y="1483088"/>
            <a:chExt cx="1722646" cy="3520783"/>
          </a:xfrm>
        </p:grpSpPr>
        <p:grpSp>
          <p:nvGrpSpPr>
            <p:cNvPr id="109" name="Group 108">
              <a:extLst>
                <a:ext uri="{FF2B5EF4-FFF2-40B4-BE49-F238E27FC236}">
                  <a16:creationId xmlns:a16="http://schemas.microsoft.com/office/drawing/2014/main" id="{61E3E79B-FC07-4541-8F97-E40584AF9DF2}"/>
                </a:ext>
              </a:extLst>
            </p:cNvPr>
            <p:cNvGrpSpPr/>
            <p:nvPr/>
          </p:nvGrpSpPr>
          <p:grpSpPr>
            <a:xfrm>
              <a:off x="7066305" y="1483088"/>
              <a:ext cx="1329018" cy="1126532"/>
              <a:chOff x="7588691" y="1527260"/>
              <a:chExt cx="1329018" cy="1126532"/>
            </a:xfrm>
          </p:grpSpPr>
          <p:grpSp>
            <p:nvGrpSpPr>
              <p:cNvPr id="122" name="Group 121">
                <a:extLst>
                  <a:ext uri="{FF2B5EF4-FFF2-40B4-BE49-F238E27FC236}">
                    <a16:creationId xmlns:a16="http://schemas.microsoft.com/office/drawing/2014/main" id="{8F019603-C593-433E-AE14-D11705A1D376}"/>
                  </a:ext>
                </a:extLst>
              </p:cNvPr>
              <p:cNvGrpSpPr/>
              <p:nvPr/>
            </p:nvGrpSpPr>
            <p:grpSpPr>
              <a:xfrm>
                <a:off x="8081433" y="1708625"/>
                <a:ext cx="343534" cy="271610"/>
                <a:chOff x="967154" y="1481462"/>
                <a:chExt cx="5331069" cy="4214950"/>
              </a:xfrm>
            </p:grpSpPr>
            <p:cxnSp>
              <p:nvCxnSpPr>
                <p:cNvPr id="125" name="Straight Connector 124">
                  <a:extLst>
                    <a:ext uri="{FF2B5EF4-FFF2-40B4-BE49-F238E27FC236}">
                      <a16:creationId xmlns:a16="http://schemas.microsoft.com/office/drawing/2014/main" id="{13170544-9CAA-46C6-B554-C79A573A1D0B}"/>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35A3B32-2F2D-4842-92B9-5261C557E5FE}"/>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72561497-44E8-4A89-82C7-2CA59AAD4C70}"/>
                    </a:ext>
                  </a:extLst>
                </p:cNvPr>
                <p:cNvSpPr/>
                <p:nvPr/>
              </p:nvSpPr>
              <p:spPr bwMode="auto">
                <a:xfrm>
                  <a:off x="2225919" y="4700954"/>
                  <a:ext cx="914400" cy="99545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404">
                  <a:extLst>
                    <a:ext uri="{FF2B5EF4-FFF2-40B4-BE49-F238E27FC236}">
                      <a16:creationId xmlns:a16="http://schemas.microsoft.com/office/drawing/2014/main" id="{EFE07E80-C4D4-4906-9737-2E81BAA180D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Shape 405">
                  <a:extLst>
                    <a:ext uri="{FF2B5EF4-FFF2-40B4-BE49-F238E27FC236}">
                      <a16:creationId xmlns:a16="http://schemas.microsoft.com/office/drawing/2014/main" id="{CDF2394C-F797-4D80-A448-250A87F67044}"/>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Rectangle: Rounded Corners 122">
                <a:extLst>
                  <a:ext uri="{FF2B5EF4-FFF2-40B4-BE49-F238E27FC236}">
                    <a16:creationId xmlns:a16="http://schemas.microsoft.com/office/drawing/2014/main" id="{A1F38879-106D-477A-885A-618D93D5E458}"/>
                  </a:ext>
                </a:extLst>
              </p:cNvPr>
              <p:cNvSpPr/>
              <p:nvPr/>
            </p:nvSpPr>
            <p:spPr bwMode="auto">
              <a:xfrm>
                <a:off x="7588691" y="1527260"/>
                <a:ext cx="1329018" cy="1104897"/>
              </a:xfrm>
              <a:prstGeom prst="round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4" name="TextBox 123">
                <a:extLst>
                  <a:ext uri="{FF2B5EF4-FFF2-40B4-BE49-F238E27FC236}">
                    <a16:creationId xmlns:a16="http://schemas.microsoft.com/office/drawing/2014/main" id="{F0BA1C33-F4E3-411E-B206-7D5C8D8C667F}"/>
                  </a:ext>
                </a:extLst>
              </p:cNvPr>
              <p:cNvSpPr txBox="1"/>
              <p:nvPr/>
            </p:nvSpPr>
            <p:spPr>
              <a:xfrm>
                <a:off x="7716260" y="2007461"/>
                <a:ext cx="1073884" cy="646331"/>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organization </a:t>
                </a:r>
                <a:br>
                  <a:rPr lang="en-US" sz="1200">
                    <a:gradFill>
                      <a:gsLst>
                        <a:gs pos="2917">
                          <a:srgbClr val="1A1A1A"/>
                        </a:gs>
                        <a:gs pos="30000">
                          <a:srgbClr val="1A1A1A"/>
                        </a:gs>
                      </a:gsLst>
                      <a:lin ang="5400000" scaled="0"/>
                    </a:gradFill>
                    <a:latin typeface="Segoe UI"/>
                  </a:rPr>
                </a:br>
                <a:r>
                  <a:rPr lang="en-US" sz="1200">
                    <a:gradFill>
                      <a:gsLst>
                        <a:gs pos="2917">
                          <a:srgbClr val="1A1A1A"/>
                        </a:gs>
                        <a:gs pos="30000">
                          <a:srgbClr val="1A1A1A"/>
                        </a:gs>
                      </a:gsLst>
                      <a:lin ang="5400000" scaled="0"/>
                    </a:gradFill>
                    <a:latin typeface="Segoe UI"/>
                  </a:rPr>
                  <a:t>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grpSp>
        <p:grpSp>
          <p:nvGrpSpPr>
            <p:cNvPr id="110" name="Group 109">
              <a:extLst>
                <a:ext uri="{FF2B5EF4-FFF2-40B4-BE49-F238E27FC236}">
                  <a16:creationId xmlns:a16="http://schemas.microsoft.com/office/drawing/2014/main" id="{4B51510D-846C-4E58-871B-585C1C849C90}"/>
                </a:ext>
              </a:extLst>
            </p:cNvPr>
            <p:cNvGrpSpPr/>
            <p:nvPr/>
          </p:nvGrpSpPr>
          <p:grpSpPr>
            <a:xfrm>
              <a:off x="7077375" y="2691031"/>
              <a:ext cx="1329018" cy="1104897"/>
              <a:chOff x="5431491" y="4267945"/>
              <a:chExt cx="1329018" cy="1104897"/>
            </a:xfrm>
          </p:grpSpPr>
          <p:sp>
            <p:nvSpPr>
              <p:cNvPr id="119" name="Rectangle: Rounded Corners 118">
                <a:extLst>
                  <a:ext uri="{FF2B5EF4-FFF2-40B4-BE49-F238E27FC236}">
                    <a16:creationId xmlns:a16="http://schemas.microsoft.com/office/drawing/2014/main" id="{AB282C4D-9ADA-42CB-B828-B27AF1F272EA}"/>
                  </a:ext>
                </a:extLst>
              </p:cNvPr>
              <p:cNvSpPr/>
              <p:nvPr/>
            </p:nvSpPr>
            <p:spPr bwMode="auto">
              <a:xfrm>
                <a:off x="5431491" y="4267945"/>
                <a:ext cx="1329018" cy="1104897"/>
              </a:xfrm>
              <a:prstGeom prst="round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6079AE51-BD89-41B7-8A71-7F0A9E32536A}"/>
                  </a:ext>
                </a:extLst>
              </p:cNvPr>
              <p:cNvSpPr txBox="1"/>
              <p:nvPr/>
            </p:nvSpPr>
            <p:spPr>
              <a:xfrm>
                <a:off x="5520363" y="4748146"/>
                <a:ext cx="1151277"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location 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sp>
            <p:nvSpPr>
              <p:cNvPr id="121" name="Freeform 5">
                <a:extLst>
                  <a:ext uri="{FF2B5EF4-FFF2-40B4-BE49-F238E27FC236}">
                    <a16:creationId xmlns:a16="http://schemas.microsoft.com/office/drawing/2014/main" id="{CD5D7D5E-83D7-484C-8F7D-45B1151FD44F}"/>
                  </a:ext>
                </a:extLst>
              </p:cNvPr>
              <p:cNvSpPr>
                <a:spLocks noEditPoints="1"/>
              </p:cNvSpPr>
              <p:nvPr/>
            </p:nvSpPr>
            <p:spPr bwMode="auto">
              <a:xfrm>
                <a:off x="5984865" y="4391719"/>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11" name="Group 110">
              <a:extLst>
                <a:ext uri="{FF2B5EF4-FFF2-40B4-BE49-F238E27FC236}">
                  <a16:creationId xmlns:a16="http://schemas.microsoft.com/office/drawing/2014/main" id="{AAD4332E-FB0C-4BBC-8FFE-7E3D45ED6B0C}"/>
                </a:ext>
              </a:extLst>
            </p:cNvPr>
            <p:cNvGrpSpPr/>
            <p:nvPr/>
          </p:nvGrpSpPr>
          <p:grpSpPr>
            <a:xfrm>
              <a:off x="7077375" y="3898974"/>
              <a:ext cx="1329018" cy="1104897"/>
              <a:chOff x="5431491" y="4267945"/>
              <a:chExt cx="1329018" cy="1104897"/>
            </a:xfrm>
          </p:grpSpPr>
          <p:sp>
            <p:nvSpPr>
              <p:cNvPr id="117" name="Rectangle: Rounded Corners 116">
                <a:extLst>
                  <a:ext uri="{FF2B5EF4-FFF2-40B4-BE49-F238E27FC236}">
                    <a16:creationId xmlns:a16="http://schemas.microsoft.com/office/drawing/2014/main" id="{27C41698-438A-46A1-A5E5-A96C2A4014A7}"/>
                  </a:ext>
                </a:extLst>
              </p:cNvPr>
              <p:cNvSpPr/>
              <p:nvPr/>
            </p:nvSpPr>
            <p:spPr bwMode="auto">
              <a:xfrm>
                <a:off x="5431491" y="4267945"/>
                <a:ext cx="1329018" cy="1104897"/>
              </a:xfrm>
              <a:prstGeom prst="round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42472A6E-60D3-4EE4-B036-F2A9B70D9B49}"/>
                  </a:ext>
                </a:extLst>
              </p:cNvPr>
              <p:cNvSpPr txBox="1"/>
              <p:nvPr/>
            </p:nvSpPr>
            <p:spPr>
              <a:xfrm>
                <a:off x="5525460" y="4748146"/>
                <a:ext cx="1141083"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persons entity</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recognition</a:t>
                </a:r>
              </a:p>
            </p:txBody>
          </p:sp>
        </p:grpSp>
        <p:sp>
          <p:nvSpPr>
            <p:cNvPr id="112" name="Freeform 5">
              <a:extLst>
                <a:ext uri="{FF2B5EF4-FFF2-40B4-BE49-F238E27FC236}">
                  <a16:creationId xmlns:a16="http://schemas.microsoft.com/office/drawing/2014/main" id="{357CF259-2525-4664-9CE5-68CFAD38B979}"/>
                </a:ext>
              </a:extLst>
            </p:cNvPr>
            <p:cNvSpPr>
              <a:spLocks noEditPoints="1"/>
            </p:cNvSpPr>
            <p:nvPr/>
          </p:nvSpPr>
          <p:spPr bwMode="auto">
            <a:xfrm>
              <a:off x="7598132" y="4067896"/>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113" name="Straight Arrow Connector 112">
              <a:extLst>
                <a:ext uri="{FF2B5EF4-FFF2-40B4-BE49-F238E27FC236}">
                  <a16:creationId xmlns:a16="http://schemas.microsoft.com/office/drawing/2014/main" id="{837FC505-7819-4940-9909-25ABFE2415A4}"/>
                </a:ext>
              </a:extLst>
            </p:cNvPr>
            <p:cNvCxnSpPr>
              <a:cxnSpLocks/>
            </p:cNvCxnSpPr>
            <p:nvPr/>
          </p:nvCxnSpPr>
          <p:spPr>
            <a:xfrm>
              <a:off x="6691366" y="4479828"/>
              <a:ext cx="216196"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3F5674E-63BE-4322-921C-E38A1E0B0CC3}"/>
                </a:ext>
              </a:extLst>
            </p:cNvPr>
            <p:cNvCxnSpPr>
              <a:cxnSpLocks/>
            </p:cNvCxnSpPr>
            <p:nvPr/>
          </p:nvCxnSpPr>
          <p:spPr>
            <a:xfrm>
              <a:off x="6683747" y="1980187"/>
              <a:ext cx="0" cy="249964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9CC1618-5801-4EFC-998B-34C37ABE90CE}"/>
                </a:ext>
              </a:extLst>
            </p:cNvPr>
            <p:cNvCxnSpPr>
              <a:cxnSpLocks/>
            </p:cNvCxnSpPr>
            <p:nvPr/>
          </p:nvCxnSpPr>
          <p:spPr>
            <a:xfrm>
              <a:off x="6683747" y="3080124"/>
              <a:ext cx="21619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0916AEA-897A-4FBA-B46C-C0269242768E}"/>
                </a:ext>
              </a:extLst>
            </p:cNvPr>
            <p:cNvCxnSpPr>
              <a:cxnSpLocks/>
            </p:cNvCxnSpPr>
            <p:nvPr/>
          </p:nvCxnSpPr>
          <p:spPr>
            <a:xfrm>
              <a:off x="6683747" y="1980187"/>
              <a:ext cx="223815" cy="248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30" name="Straight Arrow Connector 129">
            <a:extLst>
              <a:ext uri="{FF2B5EF4-FFF2-40B4-BE49-F238E27FC236}">
                <a16:creationId xmlns:a16="http://schemas.microsoft.com/office/drawing/2014/main" id="{2CAB14CD-B585-4976-8246-DD9987B3541F}"/>
              </a:ext>
            </a:extLst>
          </p:cNvPr>
          <p:cNvCxnSpPr>
            <a:cxnSpLocks/>
          </p:cNvCxnSpPr>
          <p:nvPr/>
        </p:nvCxnSpPr>
        <p:spPr>
          <a:xfrm>
            <a:off x="8412689" y="2178946"/>
            <a:ext cx="195108" cy="0"/>
          </a:xfrm>
          <a:prstGeom prst="straightConnector1">
            <a:avLst/>
          </a:prstGeom>
          <a:ln w="19050" cap="rnd">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31" name="Eye" title="Icon of an eye">
            <a:extLst>
              <a:ext uri="{FF2B5EF4-FFF2-40B4-BE49-F238E27FC236}">
                <a16:creationId xmlns:a16="http://schemas.microsoft.com/office/drawing/2014/main" id="{3C4D1A9D-E79E-4896-97A6-B33F3E26D4A4}"/>
              </a:ext>
            </a:extLst>
          </p:cNvPr>
          <p:cNvSpPr>
            <a:spLocks noChangeAspect="1" noEditPoints="1"/>
          </p:cNvSpPr>
          <p:nvPr/>
        </p:nvSpPr>
        <p:spPr bwMode="auto">
          <a:xfrm>
            <a:off x="4821579" y="3706281"/>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32" name="Group 131">
            <a:extLst>
              <a:ext uri="{FF2B5EF4-FFF2-40B4-BE49-F238E27FC236}">
                <a16:creationId xmlns:a16="http://schemas.microsoft.com/office/drawing/2014/main" id="{2A4B1A45-5AD7-41D1-8188-639D839514B5}"/>
              </a:ext>
            </a:extLst>
          </p:cNvPr>
          <p:cNvGrpSpPr/>
          <p:nvPr/>
        </p:nvGrpSpPr>
        <p:grpSpPr>
          <a:xfrm>
            <a:off x="8613440" y="3072385"/>
            <a:ext cx="1722646" cy="3029988"/>
            <a:chOff x="6678101" y="3250185"/>
            <a:chExt cx="1722646" cy="3029988"/>
          </a:xfrm>
        </p:grpSpPr>
        <p:grpSp>
          <p:nvGrpSpPr>
            <p:cNvPr id="133" name="Group 132">
              <a:extLst>
                <a:ext uri="{FF2B5EF4-FFF2-40B4-BE49-F238E27FC236}">
                  <a16:creationId xmlns:a16="http://schemas.microsoft.com/office/drawing/2014/main" id="{19ED4E8E-9489-4E7D-B08D-FCFC3662A1B7}"/>
                </a:ext>
              </a:extLst>
            </p:cNvPr>
            <p:cNvGrpSpPr/>
            <p:nvPr/>
          </p:nvGrpSpPr>
          <p:grpSpPr>
            <a:xfrm>
              <a:off x="7071729" y="5168972"/>
              <a:ext cx="1329018" cy="1111201"/>
              <a:chOff x="5431491" y="4267945"/>
              <a:chExt cx="1329018" cy="1111201"/>
            </a:xfrm>
          </p:grpSpPr>
          <p:sp>
            <p:nvSpPr>
              <p:cNvPr id="137" name="Rectangle: Rounded Corners 136">
                <a:extLst>
                  <a:ext uri="{FF2B5EF4-FFF2-40B4-BE49-F238E27FC236}">
                    <a16:creationId xmlns:a16="http://schemas.microsoft.com/office/drawing/2014/main" id="{D67BA8AD-DEB4-42B1-A9C1-808E6F3BC1F0}"/>
                  </a:ext>
                </a:extLst>
              </p:cNvPr>
              <p:cNvSpPr/>
              <p:nvPr/>
            </p:nvSpPr>
            <p:spPr bwMode="auto">
              <a:xfrm>
                <a:off x="5431491" y="4267945"/>
                <a:ext cx="1329018" cy="1104897"/>
              </a:xfrm>
              <a:prstGeom prst="roundRect">
                <a:avLst/>
              </a:prstGeom>
              <a:solidFill>
                <a:schemeClr val="bg2"/>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8" name="TextBox 137">
                <a:extLst>
                  <a:ext uri="{FF2B5EF4-FFF2-40B4-BE49-F238E27FC236}">
                    <a16:creationId xmlns:a16="http://schemas.microsoft.com/office/drawing/2014/main" id="{5CB4BF8F-5FB7-4906-BC4C-2FD487F0E8CC}"/>
                  </a:ext>
                </a:extLst>
              </p:cNvPr>
              <p:cNvSpPr txBox="1"/>
              <p:nvPr/>
            </p:nvSpPr>
            <p:spPr>
              <a:xfrm>
                <a:off x="5742989" y="4917481"/>
                <a:ext cx="706026" cy="461665"/>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200">
                    <a:gradFill>
                      <a:gsLst>
                        <a:gs pos="2917">
                          <a:srgbClr val="1A1A1A"/>
                        </a:gs>
                        <a:gs pos="30000">
                          <a:srgbClr val="1A1A1A"/>
                        </a:gs>
                      </a:gsLst>
                      <a:lin ang="5400000" scaled="0"/>
                    </a:gradFill>
                    <a:latin typeface="Segoe UI"/>
                  </a:rPr>
                  <a:t>Custom</a:t>
                </a:r>
                <a:br>
                  <a:rPr lang="en-US" sz="1200">
                    <a:gradFill>
                      <a:gsLst>
                        <a:gs pos="2917">
                          <a:srgbClr val="1A1A1A"/>
                        </a:gs>
                        <a:gs pos="30000">
                          <a:srgbClr val="1A1A1A"/>
                        </a:gs>
                      </a:gsLst>
                      <a:lin ang="5400000" scaled="0"/>
                    </a:gradFill>
                    <a:latin typeface="Segoe UI"/>
                  </a:rPr>
                </a:br>
                <a:r>
                  <a:rPr lang="en-US" sz="1200">
                    <a:gradFill>
                      <a:gsLst>
                        <a:gs pos="2917">
                          <a:srgbClr val="1A1A1A"/>
                        </a:gs>
                        <a:gs pos="30000">
                          <a:srgbClr val="1A1A1A"/>
                        </a:gs>
                      </a:gsLst>
                      <a:lin ang="5400000" scaled="0"/>
                    </a:gradFill>
                    <a:latin typeface="Segoe UI"/>
                  </a:rPr>
                  <a:t>Skill</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cxnSp>
          <p:nvCxnSpPr>
            <p:cNvPr id="134" name="Straight Arrow Connector 133">
              <a:extLst>
                <a:ext uri="{FF2B5EF4-FFF2-40B4-BE49-F238E27FC236}">
                  <a16:creationId xmlns:a16="http://schemas.microsoft.com/office/drawing/2014/main" id="{229E26B4-F561-46A8-83BC-D67F1A677254}"/>
                </a:ext>
              </a:extLst>
            </p:cNvPr>
            <p:cNvCxnSpPr>
              <a:cxnSpLocks/>
            </p:cNvCxnSpPr>
            <p:nvPr/>
          </p:nvCxnSpPr>
          <p:spPr>
            <a:xfrm>
              <a:off x="6685720" y="5749826"/>
              <a:ext cx="216196"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1CFDC57-4615-4BA9-864D-9A5637A29232}"/>
                </a:ext>
              </a:extLst>
            </p:cNvPr>
            <p:cNvCxnSpPr>
              <a:cxnSpLocks/>
            </p:cNvCxnSpPr>
            <p:nvPr/>
          </p:nvCxnSpPr>
          <p:spPr>
            <a:xfrm>
              <a:off x="6678101" y="3250185"/>
              <a:ext cx="0" cy="249964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6" name="Graphic 135" descr="Flask">
              <a:extLst>
                <a:ext uri="{FF2B5EF4-FFF2-40B4-BE49-F238E27FC236}">
                  <a16:creationId xmlns:a16="http://schemas.microsoft.com/office/drawing/2014/main" id="{CD63F4EB-E868-4E7F-94A8-310BA34427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2246" y="5246749"/>
              <a:ext cx="914400" cy="574007"/>
            </a:xfrm>
            <a:prstGeom prst="rect">
              <a:avLst/>
            </a:prstGeom>
          </p:spPr>
        </p:pic>
      </p:grpSp>
      <p:sp>
        <p:nvSpPr>
          <p:cNvPr id="7" name="Text Placeholder 4">
            <a:extLst>
              <a:ext uri="{FF2B5EF4-FFF2-40B4-BE49-F238E27FC236}">
                <a16:creationId xmlns:a16="http://schemas.microsoft.com/office/drawing/2014/main" id="{7387A7CE-B73C-4C24-B29B-159F0373097C}"/>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
        <p:nvSpPr>
          <p:cNvPr id="139" name="Rectangle 138">
            <a:extLst>
              <a:ext uri="{FF2B5EF4-FFF2-40B4-BE49-F238E27FC236}">
                <a16:creationId xmlns:a16="http://schemas.microsoft.com/office/drawing/2014/main" id="{5772F7D6-7275-453D-B02D-85B1C5AAECC1}"/>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32989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B96273-5A46-4E0C-9148-C47AA3EF5DB4}"/>
              </a:ext>
            </a:extLst>
          </p:cNvPr>
          <p:cNvSpPr>
            <a:spLocks noGrp="1"/>
          </p:cNvSpPr>
          <p:nvPr>
            <p:ph type="body" sz="quarter" idx="13"/>
          </p:nvPr>
        </p:nvSpPr>
        <p:spPr/>
        <p:txBody>
          <a:bodyPr>
            <a:normAutofit fontScale="92500" lnSpcReduction="10000"/>
          </a:bodyPr>
          <a:lstStyle/>
          <a:p>
            <a:r>
              <a:rPr lang="en-US" dirty="0"/>
              <a:t>Regression: how much / how many</a:t>
            </a:r>
          </a:p>
        </p:txBody>
      </p:sp>
      <p:sp>
        <p:nvSpPr>
          <p:cNvPr id="3" name="Title 2">
            <a:extLst>
              <a:ext uri="{FF2B5EF4-FFF2-40B4-BE49-F238E27FC236}">
                <a16:creationId xmlns:a16="http://schemas.microsoft.com/office/drawing/2014/main" id="{871E054A-61FC-4B53-9EB0-8F75E17799A6}"/>
              </a:ext>
            </a:extLst>
          </p:cNvPr>
          <p:cNvSpPr>
            <a:spLocks noGrp="1"/>
          </p:cNvSpPr>
          <p:nvPr>
            <p:ph type="title"/>
          </p:nvPr>
        </p:nvSpPr>
        <p:spPr>
          <a:xfrm>
            <a:off x="653783" y="55860"/>
            <a:ext cx="10515600" cy="1325563"/>
          </a:xfrm>
        </p:spPr>
        <p:txBody>
          <a:bodyPr/>
          <a:lstStyle/>
          <a:p>
            <a:r>
              <a:rPr lang="en-US" dirty="0"/>
              <a:t>When should you use machine learning?</a:t>
            </a:r>
          </a:p>
        </p:txBody>
      </p:sp>
      <p:sp>
        <p:nvSpPr>
          <p:cNvPr id="4" name="Text Placeholder 3">
            <a:extLst>
              <a:ext uri="{FF2B5EF4-FFF2-40B4-BE49-F238E27FC236}">
                <a16:creationId xmlns:a16="http://schemas.microsoft.com/office/drawing/2014/main" id="{F13C795B-290A-4EF4-BB5A-9AF1863DBD80}"/>
              </a:ext>
            </a:extLst>
          </p:cNvPr>
          <p:cNvSpPr>
            <a:spLocks noGrp="1"/>
          </p:cNvSpPr>
          <p:nvPr>
            <p:ph type="body" sz="quarter" idx="20"/>
          </p:nvPr>
        </p:nvSpPr>
        <p:spPr/>
        <p:txBody>
          <a:bodyPr>
            <a:normAutofit fontScale="92500" lnSpcReduction="10000"/>
          </a:bodyPr>
          <a:lstStyle/>
          <a:p>
            <a:r>
              <a:rPr lang="en-US" dirty="0"/>
              <a:t>Classification: which class does it belong to?</a:t>
            </a:r>
          </a:p>
        </p:txBody>
      </p:sp>
      <p:sp>
        <p:nvSpPr>
          <p:cNvPr id="5" name="Text Placeholder 4">
            <a:extLst>
              <a:ext uri="{FF2B5EF4-FFF2-40B4-BE49-F238E27FC236}">
                <a16:creationId xmlns:a16="http://schemas.microsoft.com/office/drawing/2014/main" id="{D0E4AFDB-B31C-4E67-8580-559ED5B90167}"/>
              </a:ext>
            </a:extLst>
          </p:cNvPr>
          <p:cNvSpPr>
            <a:spLocks noGrp="1"/>
          </p:cNvSpPr>
          <p:nvPr>
            <p:ph type="body" sz="quarter" idx="22"/>
          </p:nvPr>
        </p:nvSpPr>
        <p:spPr>
          <a:xfrm>
            <a:off x="2173694" y="3368582"/>
            <a:ext cx="9419208" cy="861774"/>
          </a:xfrm>
        </p:spPr>
        <p:txBody>
          <a:bodyPr/>
          <a:lstStyle/>
          <a:p>
            <a:r>
              <a:rPr lang="en-US" dirty="0"/>
              <a:t>Clustering: are there different groups? which does it belong to?</a:t>
            </a:r>
          </a:p>
        </p:txBody>
      </p:sp>
      <p:sp>
        <p:nvSpPr>
          <p:cNvPr id="6" name="Text Placeholder 5">
            <a:extLst>
              <a:ext uri="{FF2B5EF4-FFF2-40B4-BE49-F238E27FC236}">
                <a16:creationId xmlns:a16="http://schemas.microsoft.com/office/drawing/2014/main" id="{BFE45886-5AA1-4F72-8987-DC5FA99A9828}"/>
              </a:ext>
            </a:extLst>
          </p:cNvPr>
          <p:cNvSpPr>
            <a:spLocks noGrp="1"/>
          </p:cNvSpPr>
          <p:nvPr>
            <p:ph type="body" sz="quarter" idx="24"/>
          </p:nvPr>
        </p:nvSpPr>
        <p:spPr/>
        <p:txBody>
          <a:bodyPr>
            <a:normAutofit fontScale="92500" lnSpcReduction="10000"/>
          </a:bodyPr>
          <a:lstStyle/>
          <a:p>
            <a:r>
              <a:rPr lang="en-US" dirty="0"/>
              <a:t>Anomaly Detection: is this weird?</a:t>
            </a:r>
          </a:p>
        </p:txBody>
      </p:sp>
      <p:sp>
        <p:nvSpPr>
          <p:cNvPr id="7" name="Text Placeholder 6">
            <a:extLst>
              <a:ext uri="{FF2B5EF4-FFF2-40B4-BE49-F238E27FC236}">
                <a16:creationId xmlns:a16="http://schemas.microsoft.com/office/drawing/2014/main" id="{418BF4D1-A475-41F5-A57B-69FF121F3DF6}"/>
              </a:ext>
            </a:extLst>
          </p:cNvPr>
          <p:cNvSpPr>
            <a:spLocks noGrp="1"/>
          </p:cNvSpPr>
          <p:nvPr>
            <p:ph type="body" sz="quarter" idx="28"/>
          </p:nvPr>
        </p:nvSpPr>
        <p:spPr/>
        <p:txBody>
          <a:bodyPr>
            <a:normAutofit fontScale="92500" lnSpcReduction="10000"/>
          </a:bodyPr>
          <a:lstStyle/>
          <a:p>
            <a:r>
              <a:rPr lang="en-US" dirty="0"/>
              <a:t>Recommendation: which option should I choose?</a:t>
            </a:r>
          </a:p>
        </p:txBody>
      </p:sp>
      <p:sp>
        <p:nvSpPr>
          <p:cNvPr id="13" name="Left Brace 12">
            <a:extLst>
              <a:ext uri="{FF2B5EF4-FFF2-40B4-BE49-F238E27FC236}">
                <a16:creationId xmlns:a16="http://schemas.microsoft.com/office/drawing/2014/main" id="{7BA15995-0115-4A65-9B16-E7CF0443CBD7}"/>
              </a:ext>
            </a:extLst>
          </p:cNvPr>
          <p:cNvSpPr/>
          <p:nvPr/>
        </p:nvSpPr>
        <p:spPr>
          <a:xfrm>
            <a:off x="1551530" y="1286059"/>
            <a:ext cx="165182" cy="1919918"/>
          </a:xfrm>
          <a:prstGeom prst="leftBrace">
            <a:avLst/>
          </a:prstGeom>
          <a:solidFill>
            <a:schemeClr val="bg1"/>
          </a:solidFill>
          <a:ln w="381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AA10415C-B96E-4CBF-9B77-BF44BE87E927}"/>
              </a:ext>
            </a:extLst>
          </p:cNvPr>
          <p:cNvSpPr/>
          <p:nvPr/>
        </p:nvSpPr>
        <p:spPr>
          <a:xfrm>
            <a:off x="1517834" y="3392032"/>
            <a:ext cx="198877" cy="2974432"/>
          </a:xfrm>
          <a:prstGeom prst="leftBrace">
            <a:avLst/>
          </a:prstGeom>
          <a:solidFill>
            <a:schemeClr val="bg1"/>
          </a:solidFill>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18EB712-3FC3-4A92-9B01-D0EB8404EF00}"/>
              </a:ext>
            </a:extLst>
          </p:cNvPr>
          <p:cNvSpPr txBox="1"/>
          <p:nvPr/>
        </p:nvSpPr>
        <p:spPr>
          <a:xfrm rot="16200000">
            <a:off x="182932" y="1789178"/>
            <a:ext cx="1653787" cy="999577"/>
          </a:xfrm>
          <a:prstGeom prst="rect">
            <a:avLst/>
          </a:prstGeom>
          <a:noFill/>
        </p:spPr>
        <p:txBody>
          <a:bodyPr wrap="none" rtlCol="0">
            <a:spAutoFit/>
          </a:bodyPr>
          <a:lstStyle/>
          <a:p>
            <a:r>
              <a:rPr lang="en-US" sz="2400" dirty="0">
                <a:solidFill>
                  <a:schemeClr val="accent1"/>
                </a:solidFill>
              </a:rPr>
              <a:t>supervised</a:t>
            </a:r>
          </a:p>
          <a:p>
            <a:pPr algn="ctr"/>
            <a:r>
              <a:rPr lang="en-US" sz="2400" dirty="0">
                <a:solidFill>
                  <a:schemeClr val="accent1"/>
                </a:solidFill>
              </a:rPr>
              <a:t>learning</a:t>
            </a:r>
          </a:p>
        </p:txBody>
      </p:sp>
      <p:sp>
        <p:nvSpPr>
          <p:cNvPr id="16" name="TextBox 15">
            <a:extLst>
              <a:ext uri="{FF2B5EF4-FFF2-40B4-BE49-F238E27FC236}">
                <a16:creationId xmlns:a16="http://schemas.microsoft.com/office/drawing/2014/main" id="{65FF1328-6853-4AF6-BF11-2C2F712F59CF}"/>
              </a:ext>
            </a:extLst>
          </p:cNvPr>
          <p:cNvSpPr txBox="1"/>
          <p:nvPr/>
        </p:nvSpPr>
        <p:spPr>
          <a:xfrm rot="16200000">
            <a:off x="113395" y="4344994"/>
            <a:ext cx="1993944" cy="1022538"/>
          </a:xfrm>
          <a:prstGeom prst="rect">
            <a:avLst/>
          </a:prstGeom>
          <a:noFill/>
        </p:spPr>
        <p:txBody>
          <a:bodyPr wrap="none" rtlCol="0">
            <a:spAutoFit/>
          </a:bodyPr>
          <a:lstStyle/>
          <a:p>
            <a:r>
              <a:rPr lang="en-US" sz="2400" dirty="0">
                <a:solidFill>
                  <a:schemeClr val="accent1"/>
                </a:solidFill>
              </a:rPr>
              <a:t>unsupervised</a:t>
            </a:r>
          </a:p>
          <a:p>
            <a:pPr algn="ctr"/>
            <a:r>
              <a:rPr lang="en-US" sz="2400" dirty="0">
                <a:solidFill>
                  <a:schemeClr val="accent1"/>
                </a:solidFill>
              </a:rPr>
              <a:t>learning</a:t>
            </a:r>
          </a:p>
        </p:txBody>
      </p:sp>
      <p:sp>
        <p:nvSpPr>
          <p:cNvPr id="12" name="Rectangle 11">
            <a:extLst>
              <a:ext uri="{FF2B5EF4-FFF2-40B4-BE49-F238E27FC236}">
                <a16:creationId xmlns:a16="http://schemas.microsoft.com/office/drawing/2014/main" id="{C8FB1A3D-4BD8-4661-9F1B-49C0C656CEA8}"/>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4142875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FBBC3D-9C6A-4DAC-9901-544FDB4EF942}"/>
              </a:ext>
            </a:extLst>
          </p:cNvPr>
          <p:cNvSpPr>
            <a:spLocks noGrp="1"/>
          </p:cNvSpPr>
          <p:nvPr>
            <p:ph type="title"/>
          </p:nvPr>
        </p:nvSpPr>
        <p:spPr/>
        <p:txBody>
          <a:bodyPr/>
          <a:lstStyle/>
          <a:p>
            <a:r>
              <a:rPr lang="en-US"/>
              <a:t>Explore</a:t>
            </a:r>
          </a:p>
        </p:txBody>
      </p:sp>
      <p:sp>
        <p:nvSpPr>
          <p:cNvPr id="8" name="TextBox 7">
            <a:extLst>
              <a:ext uri="{FF2B5EF4-FFF2-40B4-BE49-F238E27FC236}">
                <a16:creationId xmlns:a16="http://schemas.microsoft.com/office/drawing/2014/main" id="{79B59179-7092-495F-A2F5-62D76609B4F4}"/>
              </a:ext>
            </a:extLst>
          </p:cNvPr>
          <p:cNvSpPr txBox="1"/>
          <p:nvPr/>
        </p:nvSpPr>
        <p:spPr>
          <a:xfrm>
            <a:off x="588263" y="1320800"/>
            <a:ext cx="2416944" cy="3447098"/>
          </a:xfrm>
          <a:prstGeom prst="rect">
            <a:avLst/>
          </a:prstGeom>
          <a:noFill/>
        </p:spPr>
        <p:txBody>
          <a:bodyPr wrap="none" lIns="0" tIns="0" rIns="0" bIns="0" rtlCol="0">
            <a:spAutoFit/>
          </a:bodyPr>
          <a:lstStyle/>
          <a:p>
            <a:r>
              <a:rPr lang="en-US" sz="2400">
                <a:gradFill>
                  <a:gsLst>
                    <a:gs pos="2917">
                      <a:schemeClr val="tx1"/>
                    </a:gs>
                    <a:gs pos="30000">
                      <a:schemeClr val="tx1"/>
                    </a:gs>
                  </a:gsLst>
                  <a:lin ang="5400000" scaled="0"/>
                </a:gradFill>
              </a:rPr>
              <a:t>Types of search</a:t>
            </a:r>
          </a:p>
          <a:p>
            <a:pPr marL="342900" indent="-342900">
              <a:buFont typeface="Arial" panose="020B0604020202020204" pitchFamily="34" charset="0"/>
              <a:buChar char="•"/>
            </a:pPr>
            <a:r>
              <a:rPr lang="en-US" sz="2000">
                <a:solidFill>
                  <a:schemeClr val="tx2">
                    <a:lumMod val="75000"/>
                    <a:lumOff val="25000"/>
                  </a:schemeClr>
                </a:solidFill>
              </a:rPr>
              <a:t>Free form text</a:t>
            </a:r>
          </a:p>
          <a:p>
            <a:pPr marL="342900" indent="-342900">
              <a:buFont typeface="Arial" panose="020B0604020202020204" pitchFamily="34" charset="0"/>
              <a:buChar char="•"/>
            </a:pPr>
            <a:r>
              <a:rPr lang="en-US" sz="2000">
                <a:solidFill>
                  <a:schemeClr val="tx2">
                    <a:lumMod val="75000"/>
                    <a:lumOff val="25000"/>
                  </a:schemeClr>
                </a:solidFill>
              </a:rPr>
              <a:t>Filtered</a:t>
            </a:r>
          </a:p>
          <a:p>
            <a:pPr marL="342900" indent="-342900">
              <a:buFont typeface="Arial" panose="020B0604020202020204" pitchFamily="34" charset="0"/>
              <a:buChar char="•"/>
            </a:pPr>
            <a:r>
              <a:rPr lang="en-US" sz="2000">
                <a:solidFill>
                  <a:schemeClr val="tx2">
                    <a:lumMod val="75000"/>
                    <a:lumOff val="25000"/>
                  </a:schemeClr>
                </a:solidFill>
              </a:rPr>
              <a:t>Geo</a:t>
            </a:r>
          </a:p>
          <a:p>
            <a:pPr marL="342900" indent="-342900">
              <a:buFont typeface="Arial" panose="020B0604020202020204" pitchFamily="34" charset="0"/>
              <a:buChar char="•"/>
            </a:pPr>
            <a:r>
              <a:rPr lang="en-US" sz="2000">
                <a:solidFill>
                  <a:schemeClr val="tx2">
                    <a:lumMod val="75000"/>
                    <a:lumOff val="25000"/>
                  </a:schemeClr>
                </a:solidFill>
              </a:rPr>
              <a:t>Range</a:t>
            </a:r>
          </a:p>
          <a:p>
            <a:pPr marL="342900" indent="-342900">
              <a:buFont typeface="Arial" panose="020B0604020202020204" pitchFamily="34" charset="0"/>
              <a:buChar char="•"/>
            </a:pPr>
            <a:r>
              <a:rPr lang="en-US" sz="2000">
                <a:solidFill>
                  <a:schemeClr val="tx2">
                    <a:lumMod val="75000"/>
                    <a:lumOff val="25000"/>
                  </a:schemeClr>
                </a:solidFill>
              </a:rPr>
              <a:t>Fielded</a:t>
            </a:r>
          </a:p>
          <a:p>
            <a:pPr marL="342900" indent="-342900">
              <a:buFont typeface="Arial" panose="020B0604020202020204" pitchFamily="34" charset="0"/>
              <a:buChar char="•"/>
            </a:pPr>
            <a:r>
              <a:rPr lang="en-US" sz="2000">
                <a:solidFill>
                  <a:schemeClr val="tx2">
                    <a:lumMod val="75000"/>
                    <a:lumOff val="25000"/>
                  </a:schemeClr>
                </a:solidFill>
              </a:rPr>
              <a:t>fuzzy</a:t>
            </a:r>
          </a:p>
          <a:p>
            <a:pPr marL="342900" indent="-342900">
              <a:buFont typeface="Arial" panose="020B0604020202020204" pitchFamily="34" charset="0"/>
              <a:buChar char="•"/>
            </a:pPr>
            <a:r>
              <a:rPr lang="en-US" sz="2000">
                <a:solidFill>
                  <a:schemeClr val="tx2">
                    <a:lumMod val="75000"/>
                    <a:lumOff val="25000"/>
                  </a:schemeClr>
                </a:solidFill>
              </a:rPr>
              <a:t>proximity</a:t>
            </a:r>
          </a:p>
          <a:p>
            <a:pPr marL="342900" indent="-342900">
              <a:buFont typeface="Arial" panose="020B0604020202020204" pitchFamily="34" charset="0"/>
              <a:buChar char="•"/>
            </a:pPr>
            <a:r>
              <a:rPr lang="en-US" sz="2000">
                <a:solidFill>
                  <a:schemeClr val="tx2">
                    <a:lumMod val="75000"/>
                    <a:lumOff val="25000"/>
                  </a:schemeClr>
                </a:solidFill>
              </a:rPr>
              <a:t>term boosting</a:t>
            </a:r>
          </a:p>
          <a:p>
            <a:pPr marL="342900" indent="-342900">
              <a:buFont typeface="Arial" panose="020B0604020202020204" pitchFamily="34" charset="0"/>
              <a:buChar char="•"/>
            </a:pPr>
            <a:r>
              <a:rPr lang="en-US" sz="2000">
                <a:solidFill>
                  <a:schemeClr val="tx2">
                    <a:lumMod val="75000"/>
                    <a:lumOff val="25000"/>
                  </a:schemeClr>
                </a:solidFill>
              </a:rPr>
              <a:t>regular expression</a:t>
            </a:r>
          </a:p>
          <a:p>
            <a:pPr marL="342900" indent="-342900">
              <a:buFont typeface="Arial" panose="020B0604020202020204" pitchFamily="34" charset="0"/>
              <a:buChar char="•"/>
            </a:pPr>
            <a:r>
              <a:rPr lang="en-US" sz="2000">
                <a:solidFill>
                  <a:schemeClr val="tx2">
                    <a:lumMod val="75000"/>
                    <a:lumOff val="25000"/>
                  </a:schemeClr>
                </a:solidFill>
              </a:rPr>
              <a:t>wildcard or prefix</a:t>
            </a:r>
          </a:p>
        </p:txBody>
      </p:sp>
      <p:pic>
        <p:nvPicPr>
          <p:cNvPr id="3" name="Picture 2" descr="Cognitive Search search screen showing custom index query.">
            <a:extLst>
              <a:ext uri="{FF2B5EF4-FFF2-40B4-BE49-F238E27FC236}">
                <a16:creationId xmlns:a16="http://schemas.microsoft.com/office/drawing/2014/main" id="{738CF892-3843-4FAC-AB83-FF6CD7E3815C}"/>
              </a:ext>
            </a:extLst>
          </p:cNvPr>
          <p:cNvPicPr>
            <a:picLocks noChangeAspect="1"/>
          </p:cNvPicPr>
          <p:nvPr/>
        </p:nvPicPr>
        <p:blipFill rotWithShape="1">
          <a:blip r:embed="rId3"/>
          <a:srcRect r="24780" b="1381"/>
          <a:stretch/>
        </p:blipFill>
        <p:spPr>
          <a:xfrm>
            <a:off x="3780967" y="1320800"/>
            <a:ext cx="8407461" cy="5540332"/>
          </a:xfrm>
          <a:prstGeom prst="rect">
            <a:avLst/>
          </a:prstGeom>
        </p:spPr>
      </p:pic>
      <p:sp>
        <p:nvSpPr>
          <p:cNvPr id="2" name="Text Placeholder 4">
            <a:extLst>
              <a:ext uri="{FF2B5EF4-FFF2-40B4-BE49-F238E27FC236}">
                <a16:creationId xmlns:a16="http://schemas.microsoft.com/office/drawing/2014/main" id="{86DE2B16-DE0D-4768-BB49-FA11616F580A}"/>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Tree>
    <p:extLst>
      <p:ext uri="{BB962C8B-B14F-4D97-AF65-F5344CB8AC3E}">
        <p14:creationId xmlns:p14="http://schemas.microsoft.com/office/powerpoint/2010/main" val="1456583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35B80-96F5-4582-869A-6377231FEA0E}"/>
              </a:ext>
            </a:extLst>
          </p:cNvPr>
          <p:cNvSpPr>
            <a:spLocks noGrp="1"/>
          </p:cNvSpPr>
          <p:nvPr>
            <p:ph type="title"/>
          </p:nvPr>
        </p:nvSpPr>
        <p:spPr>
          <a:xfrm>
            <a:off x="584200" y="2979778"/>
            <a:ext cx="5510213" cy="553998"/>
          </a:xfrm>
        </p:spPr>
        <p:txBody>
          <a:bodyPr/>
          <a:lstStyle/>
          <a:p>
            <a:r>
              <a:rPr lang="en-US"/>
              <a:t>Azure Cognitive Search</a:t>
            </a:r>
          </a:p>
        </p:txBody>
      </p:sp>
      <p:sp>
        <p:nvSpPr>
          <p:cNvPr id="5" name="Text Placeholder 4">
            <a:extLst>
              <a:ext uri="{FF2B5EF4-FFF2-40B4-BE49-F238E27FC236}">
                <a16:creationId xmlns:a16="http://schemas.microsoft.com/office/drawing/2014/main" id="{932937AF-6978-437F-AAEA-73942986E9D0}"/>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
        <p:nvSpPr>
          <p:cNvPr id="4" name="Rectangle 3">
            <a:extLst>
              <a:ext uri="{FF2B5EF4-FFF2-40B4-BE49-F238E27FC236}">
                <a16:creationId xmlns:a16="http://schemas.microsoft.com/office/drawing/2014/main" id="{DE53D9CB-8580-4EC5-9C23-CAE1986DF5AD}"/>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15973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30225-66C0-48B2-8D8D-94C5CBFCDECE}"/>
              </a:ext>
            </a:extLst>
          </p:cNvPr>
          <p:cNvSpPr>
            <a:spLocks noGrp="1"/>
          </p:cNvSpPr>
          <p:nvPr>
            <p:ph type="title"/>
          </p:nvPr>
        </p:nvSpPr>
        <p:spPr/>
        <p:txBody>
          <a:bodyPr/>
          <a:lstStyle/>
          <a:p>
            <a:r>
              <a:rPr lang="en-US"/>
              <a:t>What are we building in Azure Cognitive Search?</a:t>
            </a:r>
          </a:p>
        </p:txBody>
      </p:sp>
      <p:sp>
        <p:nvSpPr>
          <p:cNvPr id="5" name="Freeform 96" title="Icon of a gear with a wrench">
            <a:extLst>
              <a:ext uri="{FF2B5EF4-FFF2-40B4-BE49-F238E27FC236}">
                <a16:creationId xmlns:a16="http://schemas.microsoft.com/office/drawing/2014/main" id="{76146951-6C15-4C96-9191-1E1669C94B6E}"/>
              </a:ext>
            </a:extLst>
          </p:cNvPr>
          <p:cNvSpPr>
            <a:spLocks noChangeAspect="1" noEditPoints="1"/>
          </p:cNvSpPr>
          <p:nvPr/>
        </p:nvSpPr>
        <p:spPr bwMode="auto">
          <a:xfrm>
            <a:off x="8587823" y="2542845"/>
            <a:ext cx="1798944" cy="165639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6" name="Graphic 5" descr="Flask">
            <a:extLst>
              <a:ext uri="{FF2B5EF4-FFF2-40B4-BE49-F238E27FC236}">
                <a16:creationId xmlns:a16="http://schemas.microsoft.com/office/drawing/2014/main" id="{9BEECFC1-4018-45EA-9EEA-A217D7252F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3564" y="2567576"/>
            <a:ext cx="1516546" cy="1679412"/>
          </a:xfrm>
          <a:prstGeom prst="rect">
            <a:avLst/>
          </a:prstGeom>
        </p:spPr>
      </p:pic>
      <p:grpSp>
        <p:nvGrpSpPr>
          <p:cNvPr id="7" name="Group 6">
            <a:extLst>
              <a:ext uri="{FF2B5EF4-FFF2-40B4-BE49-F238E27FC236}">
                <a16:creationId xmlns:a16="http://schemas.microsoft.com/office/drawing/2014/main" id="{E8E13FC8-E469-41D4-BE47-C78DEE5D03B3}"/>
              </a:ext>
            </a:extLst>
          </p:cNvPr>
          <p:cNvGrpSpPr/>
          <p:nvPr/>
        </p:nvGrpSpPr>
        <p:grpSpPr>
          <a:xfrm>
            <a:off x="4692157" y="2393206"/>
            <a:ext cx="1572330" cy="2007214"/>
            <a:chOff x="9848188" y="3033451"/>
            <a:chExt cx="1905708" cy="2432800"/>
          </a:xfrm>
          <a:solidFill>
            <a:schemeClr val="accent1"/>
          </a:solidFill>
        </p:grpSpPr>
        <p:sp>
          <p:nvSpPr>
            <p:cNvPr id="8" name="Oval 7">
              <a:extLst>
                <a:ext uri="{FF2B5EF4-FFF2-40B4-BE49-F238E27FC236}">
                  <a16:creationId xmlns:a16="http://schemas.microsoft.com/office/drawing/2014/main" id="{41A3BDE1-0290-4AA8-9804-37A46436DDF4}"/>
                </a:ext>
              </a:extLst>
            </p:cNvPr>
            <p:cNvSpPr/>
            <p:nvPr/>
          </p:nvSpPr>
          <p:spPr bwMode="auto">
            <a:xfrm>
              <a:off x="10907771"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9" name="Oval 8">
              <a:extLst>
                <a:ext uri="{FF2B5EF4-FFF2-40B4-BE49-F238E27FC236}">
                  <a16:creationId xmlns:a16="http://schemas.microsoft.com/office/drawing/2014/main" id="{C847BB2C-C3AF-46BA-B94E-42E326CAA9D0}"/>
                </a:ext>
              </a:extLst>
            </p:cNvPr>
            <p:cNvSpPr/>
            <p:nvPr/>
          </p:nvSpPr>
          <p:spPr bwMode="auto">
            <a:xfrm>
              <a:off x="10424445" y="3876095"/>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Oval 9">
              <a:extLst>
                <a:ext uri="{FF2B5EF4-FFF2-40B4-BE49-F238E27FC236}">
                  <a16:creationId xmlns:a16="http://schemas.microsoft.com/office/drawing/2014/main" id="{967CE506-B941-45E2-B187-359BE230058A}"/>
                </a:ext>
              </a:extLst>
            </p:cNvPr>
            <p:cNvSpPr/>
            <p:nvPr/>
          </p:nvSpPr>
          <p:spPr bwMode="auto">
            <a:xfrm>
              <a:off x="11033662" y="3447658"/>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619123B1-A9E5-4F72-8DF5-91BFA0B41074}"/>
                </a:ext>
              </a:extLst>
            </p:cNvPr>
            <p:cNvSpPr/>
            <p:nvPr/>
          </p:nvSpPr>
          <p:spPr bwMode="auto">
            <a:xfrm>
              <a:off x="11000732" y="477328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CBCD2A0D-340B-42CC-A396-451571EF3E65}"/>
                </a:ext>
              </a:extLst>
            </p:cNvPr>
            <p:cNvSpPr/>
            <p:nvPr/>
          </p:nvSpPr>
          <p:spPr bwMode="auto">
            <a:xfrm>
              <a:off x="10465155" y="489520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val 12">
              <a:extLst>
                <a:ext uri="{FF2B5EF4-FFF2-40B4-BE49-F238E27FC236}">
                  <a16:creationId xmlns:a16="http://schemas.microsoft.com/office/drawing/2014/main" id="{03572D5E-B078-4356-A91F-990E82AF3A58}"/>
                </a:ext>
              </a:extLst>
            </p:cNvPr>
            <p:cNvSpPr/>
            <p:nvPr/>
          </p:nvSpPr>
          <p:spPr bwMode="auto">
            <a:xfrm>
              <a:off x="11000732" y="522241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B95A007A-B146-4B7B-AE66-A83D32C1C3AD}"/>
                </a:ext>
              </a:extLst>
            </p:cNvPr>
            <p:cNvSpPr/>
            <p:nvPr/>
          </p:nvSpPr>
          <p:spPr bwMode="auto">
            <a:xfrm>
              <a:off x="11437362" y="4773289"/>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Oval 14">
              <a:extLst>
                <a:ext uri="{FF2B5EF4-FFF2-40B4-BE49-F238E27FC236}">
                  <a16:creationId xmlns:a16="http://schemas.microsoft.com/office/drawing/2014/main" id="{D9880DC2-B004-4C30-A1EA-C1AD00011B0D}"/>
                </a:ext>
              </a:extLst>
            </p:cNvPr>
            <p:cNvSpPr/>
            <p:nvPr/>
          </p:nvSpPr>
          <p:spPr bwMode="auto">
            <a:xfrm>
              <a:off x="11430332" y="3447658"/>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E59C5311-4CBC-4264-9516-ED07DB8421BC}"/>
                </a:ext>
              </a:extLst>
            </p:cNvPr>
            <p:cNvSpPr/>
            <p:nvPr/>
          </p:nvSpPr>
          <p:spPr bwMode="auto">
            <a:xfrm>
              <a:off x="11033662" y="303345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val 16">
              <a:extLst>
                <a:ext uri="{FF2B5EF4-FFF2-40B4-BE49-F238E27FC236}">
                  <a16:creationId xmlns:a16="http://schemas.microsoft.com/office/drawing/2014/main" id="{C13950A1-FE85-4F9F-A891-393E3275293D}"/>
                </a:ext>
              </a:extLst>
            </p:cNvPr>
            <p:cNvSpPr/>
            <p:nvPr/>
          </p:nvSpPr>
          <p:spPr bwMode="auto">
            <a:xfrm>
              <a:off x="10383681" y="3353521"/>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2CCE0538-6A38-4791-9F76-10245CD09011}"/>
                </a:ext>
              </a:extLst>
            </p:cNvPr>
            <p:cNvSpPr/>
            <p:nvPr/>
          </p:nvSpPr>
          <p:spPr bwMode="auto">
            <a:xfrm>
              <a:off x="9848188" y="358587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20A99C85-9EFD-4196-8B7A-07561001C254}"/>
                </a:ext>
              </a:extLst>
            </p:cNvPr>
            <p:cNvSpPr/>
            <p:nvPr/>
          </p:nvSpPr>
          <p:spPr bwMode="auto">
            <a:xfrm>
              <a:off x="9994014"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F4B95B8-B3FA-453D-AD64-1F77D500DF8F}"/>
                </a:ext>
              </a:extLst>
            </p:cNvPr>
            <p:cNvSpPr/>
            <p:nvPr/>
          </p:nvSpPr>
          <p:spPr bwMode="auto">
            <a:xfrm>
              <a:off x="11510056" y="4140620"/>
              <a:ext cx="243840" cy="24384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78C4F916-E664-47AA-889D-017AF42D5DD7}"/>
                </a:ext>
              </a:extLst>
            </p:cNvPr>
            <p:cNvCxnSpPr>
              <a:stCxn id="8" idx="6"/>
              <a:endCxn id="20" idx="2"/>
            </p:cNvCxnSpPr>
            <p:nvPr/>
          </p:nvCxnSpPr>
          <p:spPr>
            <a:xfrm>
              <a:off x="11151611" y="4262540"/>
              <a:ext cx="358445"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2" name="Straight Arrow Connector 21">
              <a:extLst>
                <a:ext uri="{FF2B5EF4-FFF2-40B4-BE49-F238E27FC236}">
                  <a16:creationId xmlns:a16="http://schemas.microsoft.com/office/drawing/2014/main" id="{895FB9BD-5D75-4B50-9D49-D8D7BC4C4972}"/>
                </a:ext>
              </a:extLst>
            </p:cNvPr>
            <p:cNvCxnSpPr>
              <a:stCxn id="8" idx="4"/>
              <a:endCxn id="11" idx="0"/>
            </p:cNvCxnSpPr>
            <p:nvPr/>
          </p:nvCxnSpPr>
          <p:spPr>
            <a:xfrm>
              <a:off x="11029691" y="4384460"/>
              <a:ext cx="92961" cy="388829"/>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3" name="Straight Arrow Connector 22">
              <a:extLst>
                <a:ext uri="{FF2B5EF4-FFF2-40B4-BE49-F238E27FC236}">
                  <a16:creationId xmlns:a16="http://schemas.microsoft.com/office/drawing/2014/main" id="{16D4B378-4629-4A1E-B2D3-D9195141CD85}"/>
                </a:ext>
              </a:extLst>
            </p:cNvPr>
            <p:cNvCxnSpPr>
              <a:stCxn id="11" idx="2"/>
              <a:endCxn id="12" idx="6"/>
            </p:cNvCxnSpPr>
            <p:nvPr/>
          </p:nvCxnSpPr>
          <p:spPr>
            <a:xfrm flipH="1">
              <a:off x="10708995" y="4895209"/>
              <a:ext cx="291737" cy="12192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4" name="Straight Arrow Connector 23">
              <a:extLst>
                <a:ext uri="{FF2B5EF4-FFF2-40B4-BE49-F238E27FC236}">
                  <a16:creationId xmlns:a16="http://schemas.microsoft.com/office/drawing/2014/main" id="{E60643BA-F3FB-4F51-B069-8731E2E1EBA4}"/>
                </a:ext>
              </a:extLst>
            </p:cNvPr>
            <p:cNvCxnSpPr>
              <a:stCxn id="11" idx="6"/>
              <a:endCxn id="14" idx="2"/>
            </p:cNvCxnSpPr>
            <p:nvPr/>
          </p:nvCxnSpPr>
          <p:spPr>
            <a:xfrm>
              <a:off x="11244572" y="4895209"/>
              <a:ext cx="192790"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5" name="Straight Arrow Connector 24">
              <a:extLst>
                <a:ext uri="{FF2B5EF4-FFF2-40B4-BE49-F238E27FC236}">
                  <a16:creationId xmlns:a16="http://schemas.microsoft.com/office/drawing/2014/main" id="{7A88E3B8-1B5A-4C7E-8795-F9EA25228119}"/>
                </a:ext>
              </a:extLst>
            </p:cNvPr>
            <p:cNvCxnSpPr>
              <a:stCxn id="11" idx="4"/>
              <a:endCxn id="13" idx="0"/>
            </p:cNvCxnSpPr>
            <p:nvPr/>
          </p:nvCxnSpPr>
          <p:spPr>
            <a:xfrm>
              <a:off x="11122652" y="5017129"/>
              <a:ext cx="0" cy="205282"/>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6" name="Straight Arrow Connector 25">
              <a:extLst>
                <a:ext uri="{FF2B5EF4-FFF2-40B4-BE49-F238E27FC236}">
                  <a16:creationId xmlns:a16="http://schemas.microsoft.com/office/drawing/2014/main" id="{91601E1A-0D8A-4BAC-AB4B-FEB6658AFA2F}"/>
                </a:ext>
              </a:extLst>
            </p:cNvPr>
            <p:cNvCxnSpPr>
              <a:stCxn id="8" idx="1"/>
              <a:endCxn id="9" idx="6"/>
            </p:cNvCxnSpPr>
            <p:nvPr/>
          </p:nvCxnSpPr>
          <p:spPr>
            <a:xfrm flipH="1" flipV="1">
              <a:off x="10668285" y="3998015"/>
              <a:ext cx="275196" cy="1783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7" name="Straight Arrow Connector 26">
              <a:extLst>
                <a:ext uri="{FF2B5EF4-FFF2-40B4-BE49-F238E27FC236}">
                  <a16:creationId xmlns:a16="http://schemas.microsoft.com/office/drawing/2014/main" id="{DD2CB15E-18B1-4A6A-8B2C-BA46396702BB}"/>
                </a:ext>
              </a:extLst>
            </p:cNvPr>
            <p:cNvCxnSpPr>
              <a:stCxn id="8" idx="0"/>
              <a:endCxn id="10" idx="4"/>
            </p:cNvCxnSpPr>
            <p:nvPr/>
          </p:nvCxnSpPr>
          <p:spPr>
            <a:xfrm flipV="1">
              <a:off x="11029691" y="3691498"/>
              <a:ext cx="125891" cy="449122"/>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8" name="Straight Arrow Connector 27">
              <a:extLst>
                <a:ext uri="{FF2B5EF4-FFF2-40B4-BE49-F238E27FC236}">
                  <a16:creationId xmlns:a16="http://schemas.microsoft.com/office/drawing/2014/main" id="{65A50C8A-76DD-4C68-A15F-C02EEA1399A6}"/>
                </a:ext>
              </a:extLst>
            </p:cNvPr>
            <p:cNvCxnSpPr>
              <a:stCxn id="10" idx="0"/>
              <a:endCxn id="16" idx="4"/>
            </p:cNvCxnSpPr>
            <p:nvPr/>
          </p:nvCxnSpPr>
          <p:spPr>
            <a:xfrm flipV="1">
              <a:off x="11155582" y="3277291"/>
              <a:ext cx="0" cy="170367"/>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29" name="Straight Arrow Connector 28">
              <a:extLst>
                <a:ext uri="{FF2B5EF4-FFF2-40B4-BE49-F238E27FC236}">
                  <a16:creationId xmlns:a16="http://schemas.microsoft.com/office/drawing/2014/main" id="{FE16B23B-0A2B-49B1-BF0C-5CC15A08AB39}"/>
                </a:ext>
              </a:extLst>
            </p:cNvPr>
            <p:cNvCxnSpPr>
              <a:stCxn id="10" idx="6"/>
              <a:endCxn id="15" idx="2"/>
            </p:cNvCxnSpPr>
            <p:nvPr/>
          </p:nvCxnSpPr>
          <p:spPr>
            <a:xfrm>
              <a:off x="11277502" y="3569578"/>
              <a:ext cx="152830" cy="0"/>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0" name="Straight Arrow Connector 29">
              <a:extLst>
                <a:ext uri="{FF2B5EF4-FFF2-40B4-BE49-F238E27FC236}">
                  <a16:creationId xmlns:a16="http://schemas.microsoft.com/office/drawing/2014/main" id="{065CCF2C-4373-4E69-8CC7-93D9910986A9}"/>
                </a:ext>
              </a:extLst>
            </p:cNvPr>
            <p:cNvCxnSpPr>
              <a:stCxn id="9" idx="0"/>
              <a:endCxn id="17" idx="4"/>
            </p:cNvCxnSpPr>
            <p:nvPr/>
          </p:nvCxnSpPr>
          <p:spPr>
            <a:xfrm flipH="1" flipV="1">
              <a:off x="10505601" y="3597361"/>
              <a:ext cx="40764" cy="278734"/>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1" name="Straight Arrow Connector 30">
              <a:extLst>
                <a:ext uri="{FF2B5EF4-FFF2-40B4-BE49-F238E27FC236}">
                  <a16:creationId xmlns:a16="http://schemas.microsoft.com/office/drawing/2014/main" id="{026AB9BD-5765-4C4A-A705-B70ABB748BC8}"/>
                </a:ext>
              </a:extLst>
            </p:cNvPr>
            <p:cNvCxnSpPr>
              <a:stCxn id="9" idx="1"/>
              <a:endCxn id="18" idx="6"/>
            </p:cNvCxnSpPr>
            <p:nvPr/>
          </p:nvCxnSpPr>
          <p:spPr>
            <a:xfrm flipH="1" flipV="1">
              <a:off x="10092028" y="3707790"/>
              <a:ext cx="368127" cy="2040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32" name="Straight Arrow Connector 31">
              <a:extLst>
                <a:ext uri="{FF2B5EF4-FFF2-40B4-BE49-F238E27FC236}">
                  <a16:creationId xmlns:a16="http://schemas.microsoft.com/office/drawing/2014/main" id="{6F4F8559-C038-40BA-B752-4F9B0E8782D1}"/>
                </a:ext>
              </a:extLst>
            </p:cNvPr>
            <p:cNvCxnSpPr>
              <a:stCxn id="9" idx="3"/>
              <a:endCxn id="19" idx="6"/>
            </p:cNvCxnSpPr>
            <p:nvPr/>
          </p:nvCxnSpPr>
          <p:spPr>
            <a:xfrm flipH="1">
              <a:off x="10237854" y="4084225"/>
              <a:ext cx="222301" cy="178315"/>
            </a:xfrm>
            <a:prstGeom prst="straightConnector1">
              <a:avLst/>
            </a:prstGeom>
            <a:grpFill/>
            <a:ln w="10795">
              <a:solidFill>
                <a:schemeClr val="accent1"/>
              </a:solidFill>
              <a:prstDash val="solid"/>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33" name="TextBox 32">
            <a:extLst>
              <a:ext uri="{FF2B5EF4-FFF2-40B4-BE49-F238E27FC236}">
                <a16:creationId xmlns:a16="http://schemas.microsoft.com/office/drawing/2014/main" id="{172A4BF9-7820-4A32-906D-0D98CB402A6B}"/>
              </a:ext>
            </a:extLst>
          </p:cNvPr>
          <p:cNvSpPr txBox="1"/>
          <p:nvPr/>
        </p:nvSpPr>
        <p:spPr>
          <a:xfrm>
            <a:off x="5361598" y="4788532"/>
            <a:ext cx="61074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index</a:t>
            </a:r>
          </a:p>
        </p:txBody>
      </p:sp>
      <p:sp>
        <p:nvSpPr>
          <p:cNvPr id="34" name="TextBox 33">
            <a:extLst>
              <a:ext uri="{FF2B5EF4-FFF2-40B4-BE49-F238E27FC236}">
                <a16:creationId xmlns:a16="http://schemas.microsoft.com/office/drawing/2014/main" id="{18952447-8B69-4EF8-8B4B-A8646E6B7544}"/>
              </a:ext>
            </a:extLst>
          </p:cNvPr>
          <p:cNvSpPr txBox="1"/>
          <p:nvPr/>
        </p:nvSpPr>
        <p:spPr>
          <a:xfrm>
            <a:off x="1864329" y="4799001"/>
            <a:ext cx="7550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skillset</a:t>
            </a:r>
          </a:p>
        </p:txBody>
      </p:sp>
      <p:sp>
        <p:nvSpPr>
          <p:cNvPr id="35" name="TextBox 34">
            <a:extLst>
              <a:ext uri="{FF2B5EF4-FFF2-40B4-BE49-F238E27FC236}">
                <a16:creationId xmlns:a16="http://schemas.microsoft.com/office/drawing/2014/main" id="{E819D5EE-97B2-4B9F-957E-4814EDD5D02D}"/>
              </a:ext>
            </a:extLst>
          </p:cNvPr>
          <p:cNvSpPr txBox="1"/>
          <p:nvPr/>
        </p:nvSpPr>
        <p:spPr>
          <a:xfrm>
            <a:off x="9070706" y="4762759"/>
            <a:ext cx="83317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indexer</a:t>
            </a:r>
          </a:p>
        </p:txBody>
      </p:sp>
      <p:sp>
        <p:nvSpPr>
          <p:cNvPr id="2" name="Text Placeholder 4">
            <a:extLst>
              <a:ext uri="{FF2B5EF4-FFF2-40B4-BE49-F238E27FC236}">
                <a16:creationId xmlns:a16="http://schemas.microsoft.com/office/drawing/2014/main" id="{E7CD9947-978D-4C6B-9148-013017AF951B}"/>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
        <p:nvSpPr>
          <p:cNvPr id="36" name="Rectangle 35">
            <a:extLst>
              <a:ext uri="{FF2B5EF4-FFF2-40B4-BE49-F238E27FC236}">
                <a16:creationId xmlns:a16="http://schemas.microsoft.com/office/drawing/2014/main" id="{01A3726D-1FA4-4E1F-B4F0-28506E887688}"/>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63302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D52894-BFF2-4A98-B6AB-870D0F554503}"/>
              </a:ext>
            </a:extLst>
          </p:cNvPr>
          <p:cNvPicPr>
            <a:picLocks noChangeAspect="1"/>
          </p:cNvPicPr>
          <p:nvPr/>
        </p:nvPicPr>
        <p:blipFill rotWithShape="1">
          <a:blip r:embed="rId3"/>
          <a:srcRect r="12166" b="1699"/>
          <a:stretch/>
        </p:blipFill>
        <p:spPr>
          <a:xfrm>
            <a:off x="0" y="-1"/>
            <a:ext cx="12192000" cy="6858001"/>
          </a:xfrm>
          <a:prstGeom prst="rect">
            <a:avLst/>
          </a:prstGeom>
        </p:spPr>
      </p:pic>
    </p:spTree>
    <p:extLst>
      <p:ext uri="{BB962C8B-B14F-4D97-AF65-F5344CB8AC3E}">
        <p14:creationId xmlns:p14="http://schemas.microsoft.com/office/powerpoint/2010/main" val="3793144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929A-1B8A-4155-8432-98E4D9209F93}"/>
              </a:ext>
            </a:extLst>
          </p:cNvPr>
          <p:cNvSpPr>
            <a:spLocks noGrp="1"/>
          </p:cNvSpPr>
          <p:nvPr>
            <p:ph type="title"/>
          </p:nvPr>
        </p:nvSpPr>
        <p:spPr/>
        <p:txBody>
          <a:bodyPr/>
          <a:lstStyle/>
          <a:p>
            <a:r>
              <a:rPr lang="en-US"/>
              <a:t>Azure Cognitive Search</a:t>
            </a:r>
          </a:p>
        </p:txBody>
      </p:sp>
      <p:grpSp>
        <p:nvGrpSpPr>
          <p:cNvPr id="3" name="Group 2">
            <a:extLst>
              <a:ext uri="{FF2B5EF4-FFF2-40B4-BE49-F238E27FC236}">
                <a16:creationId xmlns:a16="http://schemas.microsoft.com/office/drawing/2014/main" id="{D4B292F7-502A-4672-88AC-8987B9301390}"/>
              </a:ext>
            </a:extLst>
          </p:cNvPr>
          <p:cNvGrpSpPr/>
          <p:nvPr/>
        </p:nvGrpSpPr>
        <p:grpSpPr>
          <a:xfrm>
            <a:off x="591655" y="1098616"/>
            <a:ext cx="9950894" cy="2635472"/>
            <a:chOff x="1062795" y="1745430"/>
            <a:chExt cx="10447080" cy="2812681"/>
          </a:xfrm>
        </p:grpSpPr>
        <p:grpSp>
          <p:nvGrpSpPr>
            <p:cNvPr id="51" name="Group 50">
              <a:extLst>
                <a:ext uri="{FF2B5EF4-FFF2-40B4-BE49-F238E27FC236}">
                  <a16:creationId xmlns:a16="http://schemas.microsoft.com/office/drawing/2014/main" id="{38E2628E-BAC8-405B-86A8-52FD8F770A77}"/>
                </a:ext>
              </a:extLst>
            </p:cNvPr>
            <p:cNvGrpSpPr/>
            <p:nvPr/>
          </p:nvGrpSpPr>
          <p:grpSpPr>
            <a:xfrm>
              <a:off x="9109145" y="2904445"/>
              <a:ext cx="2400730" cy="1382823"/>
              <a:chOff x="9109145" y="3000695"/>
              <a:chExt cx="2400730" cy="1382823"/>
            </a:xfrm>
          </p:grpSpPr>
          <p:sp>
            <p:nvSpPr>
              <p:cNvPr id="6" name="Arrow: Pentagon 5">
                <a:extLst>
                  <a:ext uri="{FF2B5EF4-FFF2-40B4-BE49-F238E27FC236}">
                    <a16:creationId xmlns:a16="http://schemas.microsoft.com/office/drawing/2014/main" id="{FF1154A1-7CF3-4E1B-AE5E-2E4AF076788C}"/>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45D1ABA0-F99E-4C6A-9958-7ABF15E8BA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304656" y="3015199"/>
                <a:ext cx="1062700" cy="1116281"/>
              </a:xfrm>
              <a:prstGeom prst="rect">
                <a:avLst/>
              </a:prstGeom>
            </p:spPr>
          </p:pic>
          <p:sp>
            <p:nvSpPr>
              <p:cNvPr id="14" name="Text Placeholder 1">
                <a:extLst>
                  <a:ext uri="{FF2B5EF4-FFF2-40B4-BE49-F238E27FC236}">
                    <a16:creationId xmlns:a16="http://schemas.microsoft.com/office/drawing/2014/main" id="{7E97DDD4-D1CC-44F6-9AD4-5E7EC882F474}"/>
                  </a:ext>
                </a:extLst>
              </p:cNvPr>
              <p:cNvSpPr txBox="1">
                <a:spLocks/>
              </p:cNvSpPr>
              <p:nvPr/>
            </p:nvSpPr>
            <p:spPr>
              <a:xfrm>
                <a:off x="10212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Search Index</a:t>
                </a:r>
              </a:p>
            </p:txBody>
          </p:sp>
        </p:grpSp>
        <p:grpSp>
          <p:nvGrpSpPr>
            <p:cNvPr id="52" name="Group 51">
              <a:extLst>
                <a:ext uri="{FF2B5EF4-FFF2-40B4-BE49-F238E27FC236}">
                  <a16:creationId xmlns:a16="http://schemas.microsoft.com/office/drawing/2014/main" id="{25B48C7A-0B85-4132-B50B-29E591A602E3}"/>
                </a:ext>
              </a:extLst>
            </p:cNvPr>
            <p:cNvGrpSpPr/>
            <p:nvPr/>
          </p:nvGrpSpPr>
          <p:grpSpPr>
            <a:xfrm>
              <a:off x="3838242" y="1745430"/>
              <a:ext cx="5161483" cy="2812681"/>
              <a:chOff x="3838242" y="1841680"/>
              <a:chExt cx="5161483" cy="2812681"/>
            </a:xfrm>
          </p:grpSpPr>
          <p:sp>
            <p:nvSpPr>
              <p:cNvPr id="9" name="Text Placeholder 1">
                <a:extLst>
                  <a:ext uri="{FF2B5EF4-FFF2-40B4-BE49-F238E27FC236}">
                    <a16:creationId xmlns:a16="http://schemas.microsoft.com/office/drawing/2014/main" id="{638CA597-07B9-40C5-BB2F-C5FD5E692AFA}"/>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Enriched Documents</a:t>
                </a:r>
              </a:p>
            </p:txBody>
          </p:sp>
          <p:grpSp>
            <p:nvGrpSpPr>
              <p:cNvPr id="50" name="Group 49">
                <a:extLst>
                  <a:ext uri="{FF2B5EF4-FFF2-40B4-BE49-F238E27FC236}">
                    <a16:creationId xmlns:a16="http://schemas.microsoft.com/office/drawing/2014/main" id="{56F44E50-A7D6-4A06-8C0C-079EFEFD19F1}"/>
                  </a:ext>
                </a:extLst>
              </p:cNvPr>
              <p:cNvGrpSpPr/>
              <p:nvPr/>
            </p:nvGrpSpPr>
            <p:grpSpPr>
              <a:xfrm>
                <a:off x="3838242" y="1841680"/>
                <a:ext cx="4783611" cy="2287691"/>
                <a:chOff x="3838242" y="1841680"/>
                <a:chExt cx="4783611" cy="2287691"/>
              </a:xfrm>
            </p:grpSpPr>
            <p:sp>
              <p:nvSpPr>
                <p:cNvPr id="4" name="Arrow: Pentagon 3">
                  <a:extLst>
                    <a:ext uri="{FF2B5EF4-FFF2-40B4-BE49-F238E27FC236}">
                      <a16:creationId xmlns:a16="http://schemas.microsoft.com/office/drawing/2014/main" id="{86CE0882-9423-4B3B-81BF-C79C89F76901}"/>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grpSp>
              <p:nvGrpSpPr>
                <p:cNvPr id="12" name="Group 11">
                  <a:extLst>
                    <a:ext uri="{FF2B5EF4-FFF2-40B4-BE49-F238E27FC236}">
                      <a16:creationId xmlns:a16="http://schemas.microsoft.com/office/drawing/2014/main" id="{1D7A9718-0A73-4698-BA95-6D2B2E16E776}"/>
                    </a:ext>
                  </a:extLst>
                </p:cNvPr>
                <p:cNvGrpSpPr/>
                <p:nvPr/>
              </p:nvGrpSpPr>
              <p:grpSpPr>
                <a:xfrm>
                  <a:off x="5126944" y="1841680"/>
                  <a:ext cx="1911810" cy="1074408"/>
                  <a:chOff x="4238413" y="1170179"/>
                  <a:chExt cx="1950146" cy="1095952"/>
                </a:xfrm>
              </p:grpSpPr>
              <p:grpSp>
                <p:nvGrpSpPr>
                  <p:cNvPr id="34" name="Group 33">
                    <a:extLst>
                      <a:ext uri="{FF2B5EF4-FFF2-40B4-BE49-F238E27FC236}">
                        <a16:creationId xmlns:a16="http://schemas.microsoft.com/office/drawing/2014/main" id="{BC090D4C-8496-4D3E-B6E6-505F64ED60AE}"/>
                      </a:ext>
                    </a:extLst>
                  </p:cNvPr>
                  <p:cNvGrpSpPr/>
                  <p:nvPr/>
                </p:nvGrpSpPr>
                <p:grpSpPr>
                  <a:xfrm>
                    <a:off x="4512159" y="1170179"/>
                    <a:ext cx="1676400" cy="890539"/>
                    <a:chOff x="4160837" y="1350919"/>
                    <a:chExt cx="1676400" cy="890539"/>
                  </a:xfrm>
                  <a:solidFill>
                    <a:srgbClr val="004B50">
                      <a:alpha val="62000"/>
                    </a:srgbClr>
                  </a:solidFill>
                </p:grpSpPr>
                <p:sp>
                  <p:nvSpPr>
                    <p:cNvPr id="43" name="Rectangle: Rounded Corners 42">
                      <a:extLst>
                        <a:ext uri="{FF2B5EF4-FFF2-40B4-BE49-F238E27FC236}">
                          <a16:creationId xmlns:a16="http://schemas.microsoft.com/office/drawing/2014/main" id="{24E447E5-5B69-4A18-AD08-9C4CBC35434F}"/>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A5B2EB26-B8EA-4F82-B047-7BE66DD25B76}"/>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5777ED3B-A181-40AC-A285-A11CA7EDDAF2}"/>
                        </a:ext>
                      </a:extLst>
                    </p:cNvPr>
                    <p:cNvCxnSpPr>
                      <a:cxnSpLocks/>
                      <a:stCxn id="44" idx="0"/>
                      <a:endCxn id="43"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35" name="Group 34">
                    <a:extLst>
                      <a:ext uri="{FF2B5EF4-FFF2-40B4-BE49-F238E27FC236}">
                        <a16:creationId xmlns:a16="http://schemas.microsoft.com/office/drawing/2014/main" id="{F51DF11D-06F8-4216-9451-505885F7DF55}"/>
                      </a:ext>
                    </a:extLst>
                  </p:cNvPr>
                  <p:cNvGrpSpPr/>
                  <p:nvPr/>
                </p:nvGrpSpPr>
                <p:grpSpPr>
                  <a:xfrm>
                    <a:off x="4375286" y="1266756"/>
                    <a:ext cx="1676400" cy="890539"/>
                    <a:chOff x="4160837" y="1350919"/>
                    <a:chExt cx="1676400" cy="890539"/>
                  </a:xfrm>
                  <a:solidFill>
                    <a:srgbClr val="0070C0">
                      <a:alpha val="62000"/>
                    </a:srgbClr>
                  </a:solidFill>
                </p:grpSpPr>
                <p:sp>
                  <p:nvSpPr>
                    <p:cNvPr id="40" name="Rectangle: Rounded Corners 39">
                      <a:extLst>
                        <a:ext uri="{FF2B5EF4-FFF2-40B4-BE49-F238E27FC236}">
                          <a16:creationId xmlns:a16="http://schemas.microsoft.com/office/drawing/2014/main" id="{EE7437B0-E697-476A-9D86-BBE06E15BBAD}"/>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1B22092F-4E17-4DAB-89A3-11336035081D}"/>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409EB707-AB96-4E22-AD20-045561225684}"/>
                        </a:ext>
                      </a:extLst>
                    </p:cNvPr>
                    <p:cNvCxnSpPr>
                      <a:cxnSpLocks/>
                      <a:stCxn id="41" idx="0"/>
                      <a:endCxn id="40"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36" name="Group 35">
                    <a:extLst>
                      <a:ext uri="{FF2B5EF4-FFF2-40B4-BE49-F238E27FC236}">
                        <a16:creationId xmlns:a16="http://schemas.microsoft.com/office/drawing/2014/main" id="{DFE28CB3-E5ED-4F3E-9388-88FFFFE062A5}"/>
                      </a:ext>
                    </a:extLst>
                  </p:cNvPr>
                  <p:cNvGrpSpPr/>
                  <p:nvPr/>
                </p:nvGrpSpPr>
                <p:grpSpPr>
                  <a:xfrm>
                    <a:off x="4238413" y="1375592"/>
                    <a:ext cx="1676400" cy="890539"/>
                    <a:chOff x="4160837" y="1350919"/>
                    <a:chExt cx="1676400" cy="890539"/>
                  </a:xfrm>
                </p:grpSpPr>
                <p:sp>
                  <p:nvSpPr>
                    <p:cNvPr id="37" name="Rectangle: Rounded Corners 36">
                      <a:extLst>
                        <a:ext uri="{FF2B5EF4-FFF2-40B4-BE49-F238E27FC236}">
                          <a16:creationId xmlns:a16="http://schemas.microsoft.com/office/drawing/2014/main" id="{377A5B0B-582F-43A7-BAF3-00E1FCCABBD0}"/>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38" name="Oval 37">
                      <a:extLst>
                        <a:ext uri="{FF2B5EF4-FFF2-40B4-BE49-F238E27FC236}">
                          <a16:creationId xmlns:a16="http://schemas.microsoft.com/office/drawing/2014/main" id="{C17ABAA4-EB18-4B43-869B-DAE8A35935A4}"/>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141526EC-B1F4-44CA-B8F9-7496CA0D6AEE}"/>
                        </a:ext>
                      </a:extLst>
                    </p:cNvPr>
                    <p:cNvCxnSpPr>
                      <a:cxnSpLocks/>
                      <a:stCxn id="38" idx="0"/>
                      <a:endCxn id="37"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5" name="Group 14">
                  <a:extLst>
                    <a:ext uri="{FF2B5EF4-FFF2-40B4-BE49-F238E27FC236}">
                      <a16:creationId xmlns:a16="http://schemas.microsoft.com/office/drawing/2014/main" id="{3DC53A37-3476-435D-97CE-1DC2BFF56B7A}"/>
                    </a:ext>
                  </a:extLst>
                </p:cNvPr>
                <p:cNvGrpSpPr/>
                <p:nvPr/>
              </p:nvGrpSpPr>
              <p:grpSpPr>
                <a:xfrm>
                  <a:off x="7993688" y="3190875"/>
                  <a:ext cx="628165" cy="671581"/>
                  <a:chOff x="7599285" y="1947047"/>
                  <a:chExt cx="1137344" cy="1035689"/>
                </a:xfrm>
              </p:grpSpPr>
              <p:sp>
                <p:nvSpPr>
                  <p:cNvPr id="16" name="Rectangle 15">
                    <a:extLst>
                      <a:ext uri="{FF2B5EF4-FFF2-40B4-BE49-F238E27FC236}">
                        <a16:creationId xmlns:a16="http://schemas.microsoft.com/office/drawing/2014/main" id="{3E2C44BC-8648-4E9D-8CA5-3E070CAA4269}"/>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206B3B45-3BB2-4255-8207-0C8DCA971610}"/>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F18D75E3-1E3D-40E1-8EC2-9F5492CD54C1}"/>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Rectangle 18">
                    <a:extLst>
                      <a:ext uri="{FF2B5EF4-FFF2-40B4-BE49-F238E27FC236}">
                        <a16:creationId xmlns:a16="http://schemas.microsoft.com/office/drawing/2014/main" id="{26502ACB-FC06-48B8-AC0F-288ABA71A5B0}"/>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03DCEC41-E093-4CCC-A0AF-3543F58784B2}"/>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B35CC203-80A9-4495-8203-E1A2B6D603B4}"/>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B8BD963D-760B-4519-8A73-B5407DF1CE95}"/>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531705D-B9F6-4D44-9E05-2E94AD8C936B}"/>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FD6EFFB7-924D-437F-A489-B252A1E3AFAF}"/>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Rectangle 24">
                    <a:extLst>
                      <a:ext uri="{FF2B5EF4-FFF2-40B4-BE49-F238E27FC236}">
                        <a16:creationId xmlns:a16="http://schemas.microsoft.com/office/drawing/2014/main" id="{373BBA67-6AE6-401F-AC82-7FA20BD6E113}"/>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29E07B6B-2D65-4304-913E-75DD881BD4E0}"/>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26">
                    <a:extLst>
                      <a:ext uri="{FF2B5EF4-FFF2-40B4-BE49-F238E27FC236}">
                        <a16:creationId xmlns:a16="http://schemas.microsoft.com/office/drawing/2014/main" id="{03849F28-C3D0-4813-A692-9CF056867E9E}"/>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3CA41169-C16D-4EAB-BE18-328ABF1FE472}"/>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315EAE16-A6C5-436B-B37F-310451094CD4}"/>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29">
                    <a:extLst>
                      <a:ext uri="{FF2B5EF4-FFF2-40B4-BE49-F238E27FC236}">
                        <a16:creationId xmlns:a16="http://schemas.microsoft.com/office/drawing/2014/main" id="{E039ADDF-28F7-43CA-A46E-AF2CABB173D6}"/>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CB42E88D-1F9E-4EE8-B37E-5C65BB908D93}"/>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Rectangle 31">
                    <a:extLst>
                      <a:ext uri="{FF2B5EF4-FFF2-40B4-BE49-F238E27FC236}">
                        <a16:creationId xmlns:a16="http://schemas.microsoft.com/office/drawing/2014/main" id="{FE4F9633-16CE-4019-8046-9238D8DF04AF}"/>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E52E43BD-4053-4384-AC64-F98DAB666B1F}"/>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grpSp>
          <p:nvGrpSpPr>
            <p:cNvPr id="49" name="Group 48">
              <a:extLst>
                <a:ext uri="{FF2B5EF4-FFF2-40B4-BE49-F238E27FC236}">
                  <a16:creationId xmlns:a16="http://schemas.microsoft.com/office/drawing/2014/main" id="{11672DA4-1B27-46A4-8889-5DE9EA2ADD32}"/>
                </a:ext>
              </a:extLst>
            </p:cNvPr>
            <p:cNvGrpSpPr/>
            <p:nvPr/>
          </p:nvGrpSpPr>
          <p:grpSpPr>
            <a:xfrm>
              <a:off x="1062795" y="2912591"/>
              <a:ext cx="3502730" cy="1645520"/>
              <a:chOff x="1062795" y="3008841"/>
              <a:chExt cx="3502730" cy="1645520"/>
            </a:xfrm>
          </p:grpSpPr>
          <p:sp>
            <p:nvSpPr>
              <p:cNvPr id="5" name="Cylinder 4">
                <a:extLst>
                  <a:ext uri="{FF2B5EF4-FFF2-40B4-BE49-F238E27FC236}">
                    <a16:creationId xmlns:a16="http://schemas.microsoft.com/office/drawing/2014/main" id="{A92D9830-EB0B-4F8D-A39E-3930D20F51B1}"/>
                  </a:ext>
                </a:extLst>
              </p:cNvPr>
              <p:cNvSpPr/>
              <p:nvPr/>
            </p:nvSpPr>
            <p:spPr bwMode="auto">
              <a:xfrm>
                <a:off x="1326842" y="369903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Cylinder 6">
                <a:extLst>
                  <a:ext uri="{FF2B5EF4-FFF2-40B4-BE49-F238E27FC236}">
                    <a16:creationId xmlns:a16="http://schemas.microsoft.com/office/drawing/2014/main" id="{E8DFE327-5652-4A70-A378-922FD047CAE1}"/>
                  </a:ext>
                </a:extLst>
              </p:cNvPr>
              <p:cNvSpPr/>
              <p:nvPr/>
            </p:nvSpPr>
            <p:spPr bwMode="auto">
              <a:xfrm>
                <a:off x="1326842" y="3394822"/>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Pentagon 7">
                <a:extLst>
                  <a:ext uri="{FF2B5EF4-FFF2-40B4-BE49-F238E27FC236}">
                    <a16:creationId xmlns:a16="http://schemas.microsoft.com/office/drawing/2014/main" id="{CBE265BC-40E0-4CE3-BE39-DDAE6215CD28}"/>
                  </a:ext>
                </a:extLst>
              </p:cNvPr>
              <p:cNvSpPr/>
              <p:nvPr/>
            </p:nvSpPr>
            <p:spPr bwMode="auto">
              <a:xfrm>
                <a:off x="2501379" y="3008841"/>
                <a:ext cx="2064146" cy="1120530"/>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0" name="Text Placeholder 1">
                <a:extLst>
                  <a:ext uri="{FF2B5EF4-FFF2-40B4-BE49-F238E27FC236}">
                    <a16:creationId xmlns:a16="http://schemas.microsoft.com/office/drawing/2014/main" id="{CAA08C29-FC37-4753-B297-ADD610058AC8}"/>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Source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Data</a:t>
                </a:r>
              </a:p>
            </p:txBody>
          </p:sp>
          <p:sp>
            <p:nvSpPr>
              <p:cNvPr id="11" name="Cylinder 10">
                <a:extLst>
                  <a:ext uri="{FF2B5EF4-FFF2-40B4-BE49-F238E27FC236}">
                    <a16:creationId xmlns:a16="http://schemas.microsoft.com/office/drawing/2014/main" id="{90FB2F02-654C-45D0-9F2A-5D1B1A1C26C1}"/>
                  </a:ext>
                </a:extLst>
              </p:cNvPr>
              <p:cNvSpPr/>
              <p:nvPr/>
            </p:nvSpPr>
            <p:spPr bwMode="auto">
              <a:xfrm>
                <a:off x="1326842" y="309061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3" name="Group 52">
            <a:extLst>
              <a:ext uri="{FF2B5EF4-FFF2-40B4-BE49-F238E27FC236}">
                <a16:creationId xmlns:a16="http://schemas.microsoft.com/office/drawing/2014/main" id="{DFA30647-22F8-4FB1-993B-917B25E411EB}"/>
              </a:ext>
            </a:extLst>
          </p:cNvPr>
          <p:cNvGrpSpPr/>
          <p:nvPr/>
        </p:nvGrpSpPr>
        <p:grpSpPr>
          <a:xfrm>
            <a:off x="5095286" y="3854390"/>
            <a:ext cx="2940969" cy="2381634"/>
            <a:chOff x="5109989" y="3662381"/>
            <a:chExt cx="3259945" cy="2612006"/>
          </a:xfrm>
        </p:grpSpPr>
        <p:sp>
          <p:nvSpPr>
            <p:cNvPr id="54" name="Rectangle 53">
              <a:extLst>
                <a:ext uri="{FF2B5EF4-FFF2-40B4-BE49-F238E27FC236}">
                  <a16:creationId xmlns:a16="http://schemas.microsoft.com/office/drawing/2014/main" id="{A9CD7918-3F95-4BEE-9809-3D39DAD18125}"/>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 Placeholder 1">
              <a:extLst>
                <a:ext uri="{FF2B5EF4-FFF2-40B4-BE49-F238E27FC236}">
                  <a16:creationId xmlns:a16="http://schemas.microsoft.com/office/drawing/2014/main" id="{4034F9F8-2C78-40EB-BC71-EBCBE23C74D7}"/>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bg1"/>
                  </a:solidFill>
                  <a:cs typeface="Segoe UI Semibold" panose="020B0702040204020203" pitchFamily="34" charset="0"/>
                </a:rPr>
                <a:t>Knowledge Store</a:t>
              </a:r>
            </a:p>
          </p:txBody>
        </p:sp>
        <p:sp>
          <p:nvSpPr>
            <p:cNvPr id="56" name="Rectangle 55">
              <a:extLst>
                <a:ext uri="{FF2B5EF4-FFF2-40B4-BE49-F238E27FC236}">
                  <a16:creationId xmlns:a16="http://schemas.microsoft.com/office/drawing/2014/main" id="{E7809DE1-EE24-44E6-9835-4571E5C069C5}"/>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D1280459-94FC-44CE-9E60-3F8B0FFF7E99}"/>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chemeClr val="tx1"/>
                  </a:solidFill>
                  <a:cs typeface="Segoe UI Semibold" panose="020B0702040204020203" pitchFamily="34" charset="0"/>
                </a:rPr>
                <a:t>Projections</a:t>
              </a:r>
            </a:p>
          </p:txBody>
        </p:sp>
        <p:grpSp>
          <p:nvGrpSpPr>
            <p:cNvPr id="58" name="Group 57">
              <a:extLst>
                <a:ext uri="{FF2B5EF4-FFF2-40B4-BE49-F238E27FC236}">
                  <a16:creationId xmlns:a16="http://schemas.microsoft.com/office/drawing/2014/main" id="{7D543519-D04B-4A4F-91E8-AD9CACB79905}"/>
                </a:ext>
              </a:extLst>
            </p:cNvPr>
            <p:cNvGrpSpPr/>
            <p:nvPr/>
          </p:nvGrpSpPr>
          <p:grpSpPr>
            <a:xfrm>
              <a:off x="6969033" y="4855310"/>
              <a:ext cx="618246" cy="508970"/>
              <a:chOff x="679449" y="4446977"/>
              <a:chExt cx="976403" cy="717066"/>
            </a:xfrm>
          </p:grpSpPr>
          <p:pic>
            <p:nvPicPr>
              <p:cNvPr id="66" name="Picture 65">
                <a:extLst>
                  <a:ext uri="{FF2B5EF4-FFF2-40B4-BE49-F238E27FC236}">
                    <a16:creationId xmlns:a16="http://schemas.microsoft.com/office/drawing/2014/main" id="{A9B8E37F-244F-44F9-A67C-FEAF36DE379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67" name="Straight Connector 66">
                <a:extLst>
                  <a:ext uri="{FF2B5EF4-FFF2-40B4-BE49-F238E27FC236}">
                    <a16:creationId xmlns:a16="http://schemas.microsoft.com/office/drawing/2014/main" id="{057F288C-B2C0-45E7-9F8C-338BCA79BDAD}"/>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C0E4C08-CE21-4850-BF02-4F999F58737B}"/>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0311AE6C-E5A7-4023-A36B-F066E46464BC}"/>
                </a:ext>
              </a:extLst>
            </p:cNvPr>
            <p:cNvGrpSpPr/>
            <p:nvPr/>
          </p:nvGrpSpPr>
          <p:grpSpPr>
            <a:xfrm>
              <a:off x="7250973" y="4977230"/>
              <a:ext cx="618246" cy="508970"/>
              <a:chOff x="679449" y="4446977"/>
              <a:chExt cx="976403" cy="717066"/>
            </a:xfrm>
          </p:grpSpPr>
          <p:pic>
            <p:nvPicPr>
              <p:cNvPr id="63" name="Picture 62">
                <a:extLst>
                  <a:ext uri="{FF2B5EF4-FFF2-40B4-BE49-F238E27FC236}">
                    <a16:creationId xmlns:a16="http://schemas.microsoft.com/office/drawing/2014/main" id="{B19DB695-AC3D-42AD-8A3C-2F3FE151BF4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64" name="Straight Connector 63">
                <a:extLst>
                  <a:ext uri="{FF2B5EF4-FFF2-40B4-BE49-F238E27FC236}">
                    <a16:creationId xmlns:a16="http://schemas.microsoft.com/office/drawing/2014/main" id="{E4A6B282-7ED4-416D-A34A-34D32E6E0214}"/>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BD6D5A1-F717-49A6-A223-D2FC942BBEBB}"/>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0" name="Cylinder 59">
              <a:extLst>
                <a:ext uri="{FF2B5EF4-FFF2-40B4-BE49-F238E27FC236}">
                  <a16:creationId xmlns:a16="http://schemas.microsoft.com/office/drawing/2014/main" id="{6AF489B6-9C43-45B7-9B40-B31E5B24C124}"/>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lationship_F003" title="Icon of three boxes connected by lines">
              <a:extLst>
                <a:ext uri="{FF2B5EF4-FFF2-40B4-BE49-F238E27FC236}">
                  <a16:creationId xmlns:a16="http://schemas.microsoft.com/office/drawing/2014/main" id="{F4983029-18C6-428B-8AF9-1627562D3A99}"/>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62" name="Arrow: Pentagon 61">
              <a:extLst>
                <a:ext uri="{FF2B5EF4-FFF2-40B4-BE49-F238E27FC236}">
                  <a16:creationId xmlns:a16="http://schemas.microsoft.com/office/drawing/2014/main" id="{00CE80FB-5C54-4CDB-A2FD-BEF70065A27E}"/>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738C82B3-58BB-4A33-B1B2-7C11E43ED7ED}"/>
              </a:ext>
            </a:extLst>
          </p:cNvPr>
          <p:cNvGrpSpPr/>
          <p:nvPr/>
        </p:nvGrpSpPr>
        <p:grpSpPr>
          <a:xfrm>
            <a:off x="8323580" y="3893953"/>
            <a:ext cx="2711994" cy="2301797"/>
            <a:chOff x="8625267" y="4036952"/>
            <a:chExt cx="3084133" cy="2549890"/>
          </a:xfrm>
        </p:grpSpPr>
        <p:sp>
          <p:nvSpPr>
            <p:cNvPr id="70" name="Arrow: Pentagon 69">
              <a:extLst>
                <a:ext uri="{FF2B5EF4-FFF2-40B4-BE49-F238E27FC236}">
                  <a16:creationId xmlns:a16="http://schemas.microsoft.com/office/drawing/2014/main" id="{E421230B-26B1-415C-B41F-50449700AE38}"/>
                </a:ext>
              </a:extLst>
            </p:cNvPr>
            <p:cNvSpPr/>
            <p:nvPr/>
          </p:nvSpPr>
          <p:spPr bwMode="auto">
            <a:xfrm>
              <a:off x="8625267" y="4771187"/>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E95B72C9-D34A-4534-8C63-75129E0ADCF0}"/>
                </a:ext>
              </a:extLst>
            </p:cNvPr>
            <p:cNvGrpSpPr/>
            <p:nvPr/>
          </p:nvGrpSpPr>
          <p:grpSpPr>
            <a:xfrm>
              <a:off x="9337570" y="4036952"/>
              <a:ext cx="2371830" cy="2549890"/>
              <a:chOff x="9096270" y="3846452"/>
              <a:chExt cx="2371830" cy="2549890"/>
            </a:xfrm>
          </p:grpSpPr>
          <p:pic>
            <p:nvPicPr>
              <p:cNvPr id="72" name="Picture 71">
                <a:extLst>
                  <a:ext uri="{FF2B5EF4-FFF2-40B4-BE49-F238E27FC236}">
                    <a16:creationId xmlns:a16="http://schemas.microsoft.com/office/drawing/2014/main" id="{2F0709F3-5599-4A87-B953-358D45DA156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301732" y="5123833"/>
                <a:ext cx="626353" cy="658768"/>
              </a:xfrm>
              <a:prstGeom prst="rect">
                <a:avLst/>
              </a:prstGeom>
            </p:spPr>
          </p:pic>
          <p:sp>
            <p:nvSpPr>
              <p:cNvPr id="73" name="Text Placeholder 1">
                <a:extLst>
                  <a:ext uri="{FF2B5EF4-FFF2-40B4-BE49-F238E27FC236}">
                    <a16:creationId xmlns:a16="http://schemas.microsoft.com/office/drawing/2014/main" id="{A3A36716-1257-4681-ABE1-E9D55EBA1055}"/>
                  </a:ext>
                </a:extLst>
              </p:cNvPr>
              <p:cNvSpPr txBox="1">
                <a:spLocks/>
              </p:cNvSpPr>
              <p:nvPr/>
            </p:nvSpPr>
            <p:spPr>
              <a:xfrm>
                <a:off x="9184541" y="5875879"/>
                <a:ext cx="948838"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Machine</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Learning</a:t>
                </a:r>
              </a:p>
            </p:txBody>
          </p:sp>
          <p:pic>
            <p:nvPicPr>
              <p:cNvPr id="74" name="Picture 73">
                <a:extLst>
                  <a:ext uri="{FF2B5EF4-FFF2-40B4-BE49-F238E27FC236}">
                    <a16:creationId xmlns:a16="http://schemas.microsoft.com/office/drawing/2014/main" id="{2784808C-E94C-41F7-8AD8-7A475B7197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04083" y="3846452"/>
                <a:ext cx="614377" cy="614377"/>
              </a:xfrm>
              <a:prstGeom prst="rect">
                <a:avLst/>
              </a:prstGeom>
            </p:spPr>
          </p:pic>
          <p:sp>
            <p:nvSpPr>
              <p:cNvPr id="75" name="Text Placeholder 1">
                <a:extLst>
                  <a:ext uri="{FF2B5EF4-FFF2-40B4-BE49-F238E27FC236}">
                    <a16:creationId xmlns:a16="http://schemas.microsoft.com/office/drawing/2014/main" id="{CEE69EEC-3BC8-4908-8EF5-FF6064955447}"/>
                  </a:ext>
                </a:extLst>
              </p:cNvPr>
              <p:cNvSpPr txBox="1">
                <a:spLocks/>
              </p:cNvSpPr>
              <p:nvPr/>
            </p:nvSpPr>
            <p:spPr>
              <a:xfrm>
                <a:off x="9096270" y="4503883"/>
                <a:ext cx="1125380"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Analytics</a:t>
                </a:r>
              </a:p>
            </p:txBody>
          </p:sp>
          <p:sp>
            <p:nvSpPr>
              <p:cNvPr id="76" name="Text Placeholder 1">
                <a:extLst>
                  <a:ext uri="{FF2B5EF4-FFF2-40B4-BE49-F238E27FC236}">
                    <a16:creationId xmlns:a16="http://schemas.microsoft.com/office/drawing/2014/main" id="{DB6FAC8C-B1BA-4025-BE59-6B3B52C770AC}"/>
                  </a:ext>
                </a:extLst>
              </p:cNvPr>
              <p:cNvSpPr txBox="1">
                <a:spLocks/>
              </p:cNvSpPr>
              <p:nvPr/>
            </p:nvSpPr>
            <p:spPr>
              <a:xfrm>
                <a:off x="10442250" y="4478507"/>
                <a:ext cx="948838"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Retrieval</a:t>
                </a:r>
              </a:p>
            </p:txBody>
          </p:sp>
          <p:grpSp>
            <p:nvGrpSpPr>
              <p:cNvPr id="77" name="Group 76">
                <a:extLst>
                  <a:ext uri="{FF2B5EF4-FFF2-40B4-BE49-F238E27FC236}">
                    <a16:creationId xmlns:a16="http://schemas.microsoft.com/office/drawing/2014/main" id="{9F209F44-C1B7-4D90-A207-F76152389F8F}"/>
                  </a:ext>
                </a:extLst>
              </p:cNvPr>
              <p:cNvGrpSpPr/>
              <p:nvPr/>
            </p:nvGrpSpPr>
            <p:grpSpPr>
              <a:xfrm>
                <a:off x="10528189" y="3876641"/>
                <a:ext cx="776961" cy="553998"/>
                <a:chOff x="9179546" y="3522969"/>
                <a:chExt cx="1222540" cy="958584"/>
              </a:xfrm>
            </p:grpSpPr>
            <p:grpSp>
              <p:nvGrpSpPr>
                <p:cNvPr id="80" name="Group 79">
                  <a:extLst>
                    <a:ext uri="{FF2B5EF4-FFF2-40B4-BE49-F238E27FC236}">
                      <a16:creationId xmlns:a16="http://schemas.microsoft.com/office/drawing/2014/main" id="{0C121E34-EF57-4D5B-BA7C-E8FFB7FF2C90}"/>
                    </a:ext>
                  </a:extLst>
                </p:cNvPr>
                <p:cNvGrpSpPr/>
                <p:nvPr/>
              </p:nvGrpSpPr>
              <p:grpSpPr>
                <a:xfrm>
                  <a:off x="9179546" y="3522969"/>
                  <a:ext cx="1222540" cy="958584"/>
                  <a:chOff x="8598353" y="4344078"/>
                  <a:chExt cx="944789" cy="740802"/>
                </a:xfrm>
              </p:grpSpPr>
              <p:sp>
                <p:nvSpPr>
                  <p:cNvPr id="86" name="Freeform 5">
                    <a:extLst>
                      <a:ext uri="{FF2B5EF4-FFF2-40B4-BE49-F238E27FC236}">
                        <a16:creationId xmlns:a16="http://schemas.microsoft.com/office/drawing/2014/main" id="{C98360EF-FB10-4F20-B519-22889142FF94}"/>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87" name="Rectangle 86">
                    <a:extLst>
                      <a:ext uri="{FF2B5EF4-FFF2-40B4-BE49-F238E27FC236}">
                        <a16:creationId xmlns:a16="http://schemas.microsoft.com/office/drawing/2014/main" id="{B9DD05D1-48BF-49FF-A1B1-11CBCC88014F}"/>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5517B7FA-88F7-4767-AFA0-9D5584861E68}"/>
                    </a:ext>
                  </a:extLst>
                </p:cNvPr>
                <p:cNvGrpSpPr/>
                <p:nvPr/>
              </p:nvGrpSpPr>
              <p:grpSpPr>
                <a:xfrm>
                  <a:off x="9516207" y="3693570"/>
                  <a:ext cx="549218" cy="430854"/>
                  <a:chOff x="9152808" y="3451427"/>
                  <a:chExt cx="493296" cy="386984"/>
                </a:xfrm>
              </p:grpSpPr>
              <p:grpSp>
                <p:nvGrpSpPr>
                  <p:cNvPr id="82" name="Group 81">
                    <a:extLst>
                      <a:ext uri="{FF2B5EF4-FFF2-40B4-BE49-F238E27FC236}">
                        <a16:creationId xmlns:a16="http://schemas.microsoft.com/office/drawing/2014/main" id="{22C9B54E-C8AC-4BD5-9ED3-088CAA157826}"/>
                      </a:ext>
                    </a:extLst>
                  </p:cNvPr>
                  <p:cNvGrpSpPr/>
                  <p:nvPr/>
                </p:nvGrpSpPr>
                <p:grpSpPr>
                  <a:xfrm>
                    <a:off x="9152808" y="3451427"/>
                    <a:ext cx="493296" cy="386984"/>
                    <a:chOff x="9215306" y="3500456"/>
                    <a:chExt cx="368300" cy="288925"/>
                  </a:xfrm>
                </p:grpSpPr>
                <p:sp>
                  <p:nvSpPr>
                    <p:cNvPr id="84" name="Freeform 283">
                      <a:extLst>
                        <a:ext uri="{FF2B5EF4-FFF2-40B4-BE49-F238E27FC236}">
                          <a16:creationId xmlns:a16="http://schemas.microsoft.com/office/drawing/2014/main" id="{7249DDA7-9C2A-487C-84B5-7A33A256242F}"/>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284">
                      <a:extLst>
                        <a:ext uri="{FF2B5EF4-FFF2-40B4-BE49-F238E27FC236}">
                          <a16:creationId xmlns:a16="http://schemas.microsoft.com/office/drawing/2014/main" id="{F24ADFFC-9547-4524-9BE8-FD3D39F964A1}"/>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Graphic 9" descr="World">
                    <a:extLst>
                      <a:ext uri="{FF2B5EF4-FFF2-40B4-BE49-F238E27FC236}">
                        <a16:creationId xmlns:a16="http://schemas.microsoft.com/office/drawing/2014/main" id="{40AF4679-108C-4C46-AD6D-BCED497C3F3B}"/>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78" name="Text Placeholder 1">
                <a:extLst>
                  <a:ext uri="{FF2B5EF4-FFF2-40B4-BE49-F238E27FC236}">
                    <a16:creationId xmlns:a16="http://schemas.microsoft.com/office/drawing/2014/main" id="{1D7494BD-133E-4E10-84E4-981CDA83D30C}"/>
                  </a:ext>
                </a:extLst>
              </p:cNvPr>
              <p:cNvSpPr txBox="1">
                <a:spLocks/>
              </p:cNvSpPr>
              <p:nvPr/>
            </p:nvSpPr>
            <p:spPr>
              <a:xfrm>
                <a:off x="10365238" y="5872634"/>
                <a:ext cx="1102862"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10000"/>
                  </a:lnSpc>
                  <a:buFont typeface="Arial" pitchFamily="34" charset="0"/>
                  <a:buNone/>
                  <a:defRPr/>
                </a:pPr>
                <a:r>
                  <a:rPr lang="en-US" sz="1600">
                    <a:solidFill>
                      <a:srgbClr val="000000"/>
                    </a:solidFill>
                    <a:cs typeface="Segoe UI Semibold" panose="020B0702040204020203" pitchFamily="34" charset="0"/>
                  </a:rPr>
                  <a:t>Human</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rPr>
                  <a:t>Validation</a:t>
                </a:r>
              </a:p>
            </p:txBody>
          </p:sp>
          <p:pic>
            <p:nvPicPr>
              <p:cNvPr id="79" name="Graphic 78" descr="Brain in head">
                <a:extLst>
                  <a:ext uri="{FF2B5EF4-FFF2-40B4-BE49-F238E27FC236}">
                    <a16:creationId xmlns:a16="http://schemas.microsoft.com/office/drawing/2014/main" id="{78683914-12BB-4E36-9A8C-4B5A48E3313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553984" y="5090532"/>
                <a:ext cx="725371" cy="725371"/>
              </a:xfrm>
              <a:prstGeom prst="rect">
                <a:avLst/>
              </a:prstGeom>
            </p:spPr>
          </p:pic>
        </p:grpSp>
      </p:grpSp>
      <p:sp>
        <p:nvSpPr>
          <p:cNvPr id="46" name="Text Placeholder 4">
            <a:extLst>
              <a:ext uri="{FF2B5EF4-FFF2-40B4-BE49-F238E27FC236}">
                <a16:creationId xmlns:a16="http://schemas.microsoft.com/office/drawing/2014/main" id="{08DF7F77-2D53-4C29-9375-455F3A561FC9}"/>
              </a:ext>
            </a:extLst>
          </p:cNvPr>
          <p:cNvSpPr txBox="1">
            <a:spLocks/>
          </p:cNvSpPr>
          <p:nvPr/>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aka.ms/AIML10</a:t>
            </a:r>
          </a:p>
        </p:txBody>
      </p:sp>
    </p:spTree>
    <p:extLst>
      <p:ext uri="{BB962C8B-B14F-4D97-AF65-F5344CB8AC3E}">
        <p14:creationId xmlns:p14="http://schemas.microsoft.com/office/powerpoint/2010/main" val="98251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7.40741E-7 L -0.00065 -0.11273 " pathEditMode="relative" rAng="0" ptsTypes="AA">
                                      <p:cBhvr>
                                        <p:cTn id="6" dur="1000" fill="hold"/>
                                        <p:tgtEl>
                                          <p:spTgt spid="3"/>
                                        </p:tgtEl>
                                        <p:attrNameLst>
                                          <p:attrName>ppt_x</p:attrName>
                                          <p:attrName>ppt_y</p:attrName>
                                        </p:attrNameLst>
                                      </p:cBhvr>
                                      <p:rCtr x="-39" y="-5648"/>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0BC9-0A22-4052-9B91-4D158E4C3AE1}"/>
              </a:ext>
            </a:extLst>
          </p:cNvPr>
          <p:cNvSpPr>
            <a:spLocks noGrp="1"/>
          </p:cNvSpPr>
          <p:nvPr>
            <p:ph type="title"/>
          </p:nvPr>
        </p:nvSpPr>
        <p:spPr>
          <a:xfrm>
            <a:off x="1651000" y="2375738"/>
            <a:ext cx="9144000" cy="609398"/>
          </a:xfrm>
        </p:spPr>
        <p:txBody>
          <a:bodyPr/>
          <a:lstStyle/>
          <a:p>
            <a:r>
              <a:rPr lang="en-US" dirty="0"/>
              <a:t>Azure Machine Learning Studio</a:t>
            </a:r>
          </a:p>
        </p:txBody>
      </p:sp>
      <p:sp>
        <p:nvSpPr>
          <p:cNvPr id="3" name="Text Placeholder 2">
            <a:extLst>
              <a:ext uri="{FF2B5EF4-FFF2-40B4-BE49-F238E27FC236}">
                <a16:creationId xmlns:a16="http://schemas.microsoft.com/office/drawing/2014/main" id="{E5C254D5-CA3A-4EC7-9661-B266BA190034}"/>
              </a:ext>
            </a:extLst>
          </p:cNvPr>
          <p:cNvSpPr>
            <a:spLocks noGrp="1"/>
          </p:cNvSpPr>
          <p:nvPr>
            <p:ph type="body" sz="quarter" idx="12"/>
          </p:nvPr>
        </p:nvSpPr>
        <p:spPr>
          <a:xfrm>
            <a:off x="1651000" y="3413760"/>
            <a:ext cx="9144000" cy="677108"/>
          </a:xfrm>
        </p:spPr>
        <p:txBody>
          <a:bodyPr/>
          <a:lstStyle/>
          <a:p>
            <a:r>
              <a:rPr lang="en-US" dirty="0"/>
              <a:t>A service that has all the tools needed to build amazing machine learning solutions.</a:t>
            </a:r>
          </a:p>
        </p:txBody>
      </p:sp>
    </p:spTree>
    <p:extLst>
      <p:ext uri="{BB962C8B-B14F-4D97-AF65-F5344CB8AC3E}">
        <p14:creationId xmlns:p14="http://schemas.microsoft.com/office/powerpoint/2010/main" val="37177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15E70-B99D-47B8-AEE2-7E53B1F7B66C}"/>
              </a:ext>
            </a:extLst>
          </p:cNvPr>
          <p:cNvSpPr>
            <a:spLocks noGrp="1"/>
          </p:cNvSpPr>
          <p:nvPr>
            <p:ph type="body" sz="quarter" idx="13"/>
          </p:nvPr>
        </p:nvSpPr>
        <p:spPr>
          <a:xfrm>
            <a:off x="2187575" y="2089950"/>
            <a:ext cx="9419208" cy="861774"/>
          </a:xfrm>
        </p:spPr>
        <p:txBody>
          <a:bodyPr/>
          <a:lstStyle/>
          <a:p>
            <a:r>
              <a:rPr lang="en-US" dirty="0"/>
              <a:t>Authoring tools: Automated ML, AML Designer, Notebooks and Files</a:t>
            </a:r>
          </a:p>
        </p:txBody>
      </p:sp>
      <p:sp>
        <p:nvSpPr>
          <p:cNvPr id="3" name="Title 2">
            <a:extLst>
              <a:ext uri="{FF2B5EF4-FFF2-40B4-BE49-F238E27FC236}">
                <a16:creationId xmlns:a16="http://schemas.microsoft.com/office/drawing/2014/main" id="{CADBA2F0-F31E-4C19-A60F-940C2BB5BDA8}"/>
              </a:ext>
            </a:extLst>
          </p:cNvPr>
          <p:cNvSpPr>
            <a:spLocks noGrp="1"/>
          </p:cNvSpPr>
          <p:nvPr>
            <p:ph type="title"/>
          </p:nvPr>
        </p:nvSpPr>
        <p:spPr/>
        <p:txBody>
          <a:bodyPr/>
          <a:lstStyle/>
          <a:p>
            <a:r>
              <a:rPr lang="en-US" dirty="0"/>
              <a:t>Azure Machine Learning Service</a:t>
            </a:r>
            <a:endParaRPr lang="en-US" dirty="0">
              <a:solidFill>
                <a:srgbClr val="FF0000"/>
              </a:solidFill>
            </a:endParaRPr>
          </a:p>
        </p:txBody>
      </p:sp>
      <p:sp>
        <p:nvSpPr>
          <p:cNvPr id="4" name="Text Placeholder 3">
            <a:extLst>
              <a:ext uri="{FF2B5EF4-FFF2-40B4-BE49-F238E27FC236}">
                <a16:creationId xmlns:a16="http://schemas.microsoft.com/office/drawing/2014/main" id="{7D5F56C6-F675-49CE-9F5A-4E5C2EFB8F03}"/>
              </a:ext>
            </a:extLst>
          </p:cNvPr>
          <p:cNvSpPr>
            <a:spLocks noGrp="1"/>
          </p:cNvSpPr>
          <p:nvPr>
            <p:ph type="body" sz="quarter" idx="15"/>
          </p:nvPr>
        </p:nvSpPr>
        <p:spPr>
          <a:xfrm>
            <a:off x="2187575" y="3624508"/>
            <a:ext cx="9419208" cy="430887"/>
          </a:xfrm>
        </p:spPr>
        <p:txBody>
          <a:bodyPr>
            <a:normAutofit fontScale="92500" lnSpcReduction="10000"/>
          </a:bodyPr>
          <a:lstStyle/>
          <a:p>
            <a:r>
              <a:rPr lang="en-US" dirty="0"/>
              <a:t>Assets: Datasets, Experiments, Models, Deployments</a:t>
            </a:r>
          </a:p>
        </p:txBody>
      </p:sp>
      <p:sp>
        <p:nvSpPr>
          <p:cNvPr id="5" name="Text Placeholder 4">
            <a:extLst>
              <a:ext uri="{FF2B5EF4-FFF2-40B4-BE49-F238E27FC236}">
                <a16:creationId xmlns:a16="http://schemas.microsoft.com/office/drawing/2014/main" id="{437ACD6C-D9FA-443F-8EBA-1E4EBC61A795}"/>
              </a:ext>
            </a:extLst>
          </p:cNvPr>
          <p:cNvSpPr>
            <a:spLocks noGrp="1"/>
          </p:cNvSpPr>
          <p:nvPr>
            <p:ph type="body" sz="quarter" idx="17"/>
          </p:nvPr>
        </p:nvSpPr>
        <p:spPr>
          <a:xfrm>
            <a:off x="2187575" y="4906292"/>
            <a:ext cx="9419208" cy="430887"/>
          </a:xfrm>
        </p:spPr>
        <p:txBody>
          <a:bodyPr>
            <a:normAutofit fontScale="92500" lnSpcReduction="10000"/>
          </a:bodyPr>
          <a:lstStyle/>
          <a:p>
            <a:r>
              <a:rPr lang="en-US" dirty="0"/>
              <a:t>Management: Compute, Datastores, Workspaces</a:t>
            </a:r>
          </a:p>
        </p:txBody>
      </p:sp>
      <p:pic>
        <p:nvPicPr>
          <p:cNvPr id="14" name="Content Placeholder 13" descr="Programmer">
            <a:extLst>
              <a:ext uri="{FF2B5EF4-FFF2-40B4-BE49-F238E27FC236}">
                <a16:creationId xmlns:a16="http://schemas.microsoft.com/office/drawing/2014/main" id="{AE374EAA-8118-4685-8A99-A6984DD6F61D}"/>
              </a:ext>
            </a:extLst>
          </p:cNvPr>
          <p:cNvPicPr>
            <a:picLocks noGrp="1" noChangeAspect="1"/>
          </p:cNvPicPr>
          <p:nvPr>
            <p:ph sz="quarter" idx="34"/>
          </p:nvPr>
        </p:nvPicPr>
        <p:blipFill>
          <a:blip r:embed="rId3">
            <a:extLst>
              <a:ext uri="{96DAC541-7B7A-43D3-8B79-37D633B846F1}">
                <asvg:svgBlip xmlns:asvg="http://schemas.microsoft.com/office/drawing/2016/SVG/main" r:embed="rId4"/>
              </a:ext>
            </a:extLst>
          </a:blip>
          <a:stretch>
            <a:fillRect/>
          </a:stretch>
        </p:blipFill>
        <p:spPr>
          <a:xfrm>
            <a:off x="525463" y="3367881"/>
            <a:ext cx="914400" cy="914400"/>
          </a:xfrm>
        </p:spPr>
      </p:pic>
      <p:pic>
        <p:nvPicPr>
          <p:cNvPr id="12" name="Content Placeholder 11" descr="Cloud Computing">
            <a:extLst>
              <a:ext uri="{FF2B5EF4-FFF2-40B4-BE49-F238E27FC236}">
                <a16:creationId xmlns:a16="http://schemas.microsoft.com/office/drawing/2014/main" id="{AA9D1480-98E2-4E8B-B497-6E408CC0D174}"/>
              </a:ext>
            </a:extLst>
          </p:cNvPr>
          <p:cNvPicPr>
            <a:picLocks noGrp="1" noChangeAspect="1"/>
          </p:cNvPicPr>
          <p:nvPr>
            <p:ph sz="quarter" idx="35"/>
          </p:nvPr>
        </p:nvPicPr>
        <p:blipFill>
          <a:blip r:embed="rId5">
            <a:extLst>
              <a:ext uri="{96DAC541-7B7A-43D3-8B79-37D633B846F1}">
                <asvg:svgBlip xmlns:asvg="http://schemas.microsoft.com/office/drawing/2016/SVG/main" r:embed="rId6"/>
              </a:ext>
            </a:extLst>
          </a:blip>
          <a:stretch>
            <a:fillRect/>
          </a:stretch>
        </p:blipFill>
        <p:spPr/>
      </p:pic>
      <p:pic>
        <p:nvPicPr>
          <p:cNvPr id="10" name="Content Placeholder 9" descr="Typewriter">
            <a:extLst>
              <a:ext uri="{FF2B5EF4-FFF2-40B4-BE49-F238E27FC236}">
                <a16:creationId xmlns:a16="http://schemas.microsoft.com/office/drawing/2014/main" id="{A4CD5A77-794E-4E49-BDEF-66A2B7204E44}"/>
              </a:ext>
            </a:extLst>
          </p:cNvPr>
          <p:cNvPicPr>
            <a:picLocks noGrp="1" noChangeAspect="1"/>
          </p:cNvPicPr>
          <p:nvPr>
            <p:ph sz="quarter" idx="36"/>
          </p:nvPr>
        </p:nvPicPr>
        <p:blipFill>
          <a:blip r:embed="rId7">
            <a:extLst>
              <a:ext uri="{96DAC541-7B7A-43D3-8B79-37D633B846F1}">
                <asvg:svgBlip xmlns:asvg="http://schemas.microsoft.com/office/drawing/2016/SVG/main" r:embed="rId8"/>
              </a:ext>
            </a:extLst>
          </a:blip>
          <a:stretch>
            <a:fillRect/>
          </a:stretch>
        </p:blipFill>
        <p:spPr/>
      </p:pic>
      <p:sp>
        <p:nvSpPr>
          <p:cNvPr id="9" name="Rectangle 8">
            <a:extLst>
              <a:ext uri="{FF2B5EF4-FFF2-40B4-BE49-F238E27FC236}">
                <a16:creationId xmlns:a16="http://schemas.microsoft.com/office/drawing/2014/main" id="{380808E3-BDEF-4716-B315-F1EF4F050745}"/>
              </a:ext>
            </a:extLst>
          </p:cNvPr>
          <p:cNvSpPr/>
          <p:nvPr/>
        </p:nvSpPr>
        <p:spPr>
          <a:xfrm>
            <a:off x="10117468" y="6377767"/>
            <a:ext cx="1633781"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42802816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91FE-1655-4E6A-B843-06DDD352AC6D}"/>
              </a:ext>
            </a:extLst>
          </p:cNvPr>
          <p:cNvSpPr>
            <a:spLocks noGrp="1"/>
          </p:cNvSpPr>
          <p:nvPr>
            <p:ph type="title"/>
          </p:nvPr>
        </p:nvSpPr>
        <p:spPr>
          <a:xfrm>
            <a:off x="838200" y="713232"/>
            <a:ext cx="3374136" cy="5504688"/>
          </a:xfrm>
        </p:spPr>
        <p:txBody>
          <a:bodyPr>
            <a:normAutofit/>
          </a:bodyPr>
          <a:lstStyle/>
          <a:p>
            <a:r>
              <a:rPr lang="en-US" sz="4400"/>
              <a:t>machine learning</a:t>
            </a:r>
          </a:p>
        </p:txBody>
      </p:sp>
      <p:graphicFrame>
        <p:nvGraphicFramePr>
          <p:cNvPr id="5" name="Content Placeholder 2">
            <a:extLst>
              <a:ext uri="{FF2B5EF4-FFF2-40B4-BE49-F238E27FC236}">
                <a16:creationId xmlns:a16="http://schemas.microsoft.com/office/drawing/2014/main" id="{B1B54C08-7F41-467E-AC8F-BDC78AC1117C}"/>
              </a:ext>
            </a:extLst>
          </p:cNvPr>
          <p:cNvGraphicFramePr>
            <a:graphicFrameLocks noGrp="1"/>
          </p:cNvGraphicFramePr>
          <p:nvPr>
            <p:ph idx="1"/>
          </p:nvPr>
        </p:nvGraphicFramePr>
        <p:xfrm>
          <a:off x="5093208" y="71323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9BBFCAF2-E0B9-4B49-8E5F-61A8DCD7ABB6}"/>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2313382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ell phone&#10;&#10;Description generated with high confidence">
            <a:extLst>
              <a:ext uri="{FF2B5EF4-FFF2-40B4-BE49-F238E27FC236}">
                <a16:creationId xmlns:a16="http://schemas.microsoft.com/office/drawing/2014/main" id="{DF10AE96-74AD-4506-870F-3C88EEC50970}"/>
              </a:ext>
            </a:extLst>
          </p:cNvPr>
          <p:cNvPicPr>
            <a:picLocks noChangeAspect="1"/>
          </p:cNvPicPr>
          <p:nvPr/>
        </p:nvPicPr>
        <p:blipFill rotWithShape="1">
          <a:blip r:embed="rId3"/>
          <a:srcRect l="429" r="13530" b="22425"/>
          <a:stretch/>
        </p:blipFill>
        <p:spPr>
          <a:xfrm>
            <a:off x="4747079" y="1014810"/>
            <a:ext cx="7176573" cy="5001161"/>
          </a:xfrm>
          <a:prstGeom prst="rect">
            <a:avLst/>
          </a:prstGeom>
          <a:ln w="6350">
            <a:solidFill>
              <a:schemeClr val="tx2"/>
            </a:solidFill>
          </a:ln>
        </p:spPr>
      </p:pic>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normAutofit fontScale="90000"/>
          </a:bodyPr>
          <a:lstStyle/>
          <a:p>
            <a:r>
              <a:rPr lang="en-US" dirty="0"/>
              <a:t>/Docs </a:t>
            </a:r>
            <a:r>
              <a:rPr lang="en-US" dirty="0">
                <a:cs typeface="Segoe UI Semibold"/>
              </a:rPr>
              <a:t>alert</a:t>
            </a:r>
            <a:br>
              <a:rPr lang="en-US" dirty="0">
                <a:cs typeface="Segoe UI Semibold"/>
              </a:rPr>
            </a:br>
            <a:r>
              <a:rPr lang="en-US" dirty="0">
                <a:cs typeface="Segoe UI Semibold"/>
              </a:rPr>
              <a:t>/Learn alert</a:t>
            </a:r>
            <a:endParaRPr lang="en-US" dirty="0"/>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677108"/>
          </a:xfrm>
        </p:spPr>
        <p:txBody>
          <a:bodyPr vert="horz" wrap="square" lIns="0" tIns="0" rIns="0" bIns="0" rtlCol="0" anchor="t">
            <a:spAutoFit/>
          </a:bodyPr>
          <a:lstStyle/>
          <a:p>
            <a:r>
              <a:rPr lang="en-US">
                <a:gradFill>
                  <a:gsLst>
                    <a:gs pos="40075">
                      <a:schemeClr val="tx1"/>
                    </a:gs>
                    <a:gs pos="30000">
                      <a:schemeClr val="tx1"/>
                    </a:gs>
                  </a:gsLst>
                  <a:lin ang="5400000" scaled="0"/>
                </a:gradFill>
              </a:rPr>
              <a:t>Explore overviews, tutorials, samples, and more. </a:t>
            </a:r>
            <a:endParaRPr lang="en-US">
              <a:cs typeface="Segoe UI"/>
            </a:endParaRPr>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1458797"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D83B01"/>
                </a:solidFill>
                <a:effectLst/>
                <a:uLnTx/>
                <a:uFillTx/>
                <a:latin typeface="Segoe UI"/>
                <a:ea typeface="+mn-ea"/>
                <a:cs typeface="+mn-cs"/>
              </a:rPr>
              <a:t>aka.ms/</a:t>
            </a:r>
            <a:r>
              <a:rPr lang="en-US" sz="2000" i="1" dirty="0" err="1">
                <a:solidFill>
                  <a:srgbClr val="D83B01"/>
                </a:solidFill>
                <a:latin typeface="Segoe UI"/>
              </a:rPr>
              <a:t>iltaAI</a:t>
            </a:r>
            <a:endParaRPr kumimoji="0" lang="en-US" sz="2000" b="0" i="1" u="none" strike="noStrike" kern="1200" cap="none" spc="0" normalizeH="0" baseline="0" noProof="0" dirty="0">
              <a:ln>
                <a:noFill/>
              </a:ln>
              <a:solidFill>
                <a:srgbClr val="D83B01"/>
              </a:solidFill>
              <a:effectLst/>
              <a:uLnTx/>
              <a:uFillTx/>
              <a:latin typeface="Segoe UI"/>
              <a:ea typeface="+mn-ea"/>
              <a:cs typeface="+mn-cs"/>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9ACCA4F6-F7C3-4418-8AF0-A9FEADDF5B61}"/>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6701947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CF35-4CAE-46CE-8940-CD05F4F2FBE8}"/>
              </a:ext>
            </a:extLst>
          </p:cNvPr>
          <p:cNvSpPr>
            <a:spLocks noGrp="1"/>
          </p:cNvSpPr>
          <p:nvPr>
            <p:ph type="title"/>
          </p:nvPr>
        </p:nvSpPr>
        <p:spPr>
          <a:xfrm>
            <a:off x="1651000" y="2375738"/>
            <a:ext cx="9144000" cy="609398"/>
          </a:xfrm>
        </p:spPr>
        <p:txBody>
          <a:bodyPr/>
          <a:lstStyle/>
          <a:p>
            <a:r>
              <a:rPr lang="en-US" dirty="0"/>
              <a:t>Thank you!</a:t>
            </a:r>
          </a:p>
        </p:txBody>
      </p:sp>
      <p:sp>
        <p:nvSpPr>
          <p:cNvPr id="3" name="Text Placeholder 2">
            <a:extLst>
              <a:ext uri="{FF2B5EF4-FFF2-40B4-BE49-F238E27FC236}">
                <a16:creationId xmlns:a16="http://schemas.microsoft.com/office/drawing/2014/main" id="{F070FDEA-EBC2-46A6-B9D3-C0B7AEEB52A8}"/>
              </a:ext>
            </a:extLst>
          </p:cNvPr>
          <p:cNvSpPr>
            <a:spLocks noGrp="1"/>
          </p:cNvSpPr>
          <p:nvPr>
            <p:ph type="body" sz="quarter" idx="12"/>
          </p:nvPr>
        </p:nvSpPr>
        <p:spPr>
          <a:xfrm>
            <a:off x="1651000" y="3413760"/>
            <a:ext cx="9144000" cy="914096"/>
          </a:xfrm>
        </p:spPr>
        <p:txBody>
          <a:bodyPr/>
          <a:lstStyle/>
          <a:p>
            <a:r>
              <a:rPr lang="en-US" dirty="0"/>
              <a:t>Cassie Breviu</a:t>
            </a:r>
          </a:p>
          <a:p>
            <a:r>
              <a:rPr lang="en-US" dirty="0"/>
              <a:t>Cloud Developer Advocate at Microsoft</a:t>
            </a:r>
          </a:p>
          <a:p>
            <a:r>
              <a:rPr lang="en-US" dirty="0"/>
              <a:t>@</a:t>
            </a:r>
            <a:r>
              <a:rPr lang="en-US" dirty="0" err="1"/>
              <a:t>cassieview</a:t>
            </a:r>
            <a:endParaRPr lang="en-US" dirty="0"/>
          </a:p>
        </p:txBody>
      </p:sp>
      <p:sp>
        <p:nvSpPr>
          <p:cNvPr id="5" name="Rectangle 4">
            <a:extLst>
              <a:ext uri="{FF2B5EF4-FFF2-40B4-BE49-F238E27FC236}">
                <a16:creationId xmlns:a16="http://schemas.microsoft.com/office/drawing/2014/main" id="{59FA36DB-E7FF-4AA8-83AE-A02B836D8B0D}"/>
              </a:ext>
            </a:extLst>
          </p:cNvPr>
          <p:cNvSpPr/>
          <p:nvPr/>
        </p:nvSpPr>
        <p:spPr>
          <a:xfrm>
            <a:off x="10117468" y="6377767"/>
            <a:ext cx="1763624" cy="400110"/>
          </a:xfrm>
          <a:prstGeom prst="rect">
            <a:avLst/>
          </a:prstGeom>
        </p:spPr>
        <p:txBody>
          <a:bodyPr wrap="none" anchor="t">
            <a:spAutoFit/>
          </a:bodyPr>
          <a:lstStyle/>
          <a:p>
            <a:r>
              <a:rPr lang="en-US" sz="2000" dirty="0" err="1">
                <a:solidFill>
                  <a:schemeClr val="bg1"/>
                </a:solidFill>
                <a:latin typeface="Segoe UI"/>
                <a:ea typeface="+mn-lt"/>
                <a:cs typeface="Segoe UI"/>
              </a:rPr>
              <a:t>aka</a:t>
            </a:r>
            <a:r>
              <a:rPr lang="en-US" sz="2000" dirty="0" err="1">
                <a:solidFill>
                  <a:schemeClr val="bg1"/>
                </a:solidFill>
                <a:latin typeface="Segoe UI"/>
                <a:ea typeface="+mn-lt"/>
                <a:cs typeface="+mn-lt"/>
              </a:rPr>
              <a:t>.ams</a:t>
            </a:r>
            <a:r>
              <a:rPr lang="en-US" sz="2000" dirty="0">
                <a:solidFill>
                  <a:schemeClr val="bg1"/>
                </a:solidFill>
                <a:latin typeface="Segoe UI"/>
                <a:ea typeface="+mn-lt"/>
                <a:cs typeface="+mn-lt"/>
              </a:rPr>
              <a:t>/</a:t>
            </a:r>
            <a:r>
              <a:rPr lang="en-US" sz="2000" dirty="0" err="1">
                <a:solidFill>
                  <a:schemeClr val="bg1"/>
                </a:solidFill>
                <a:latin typeface="Segoe UI"/>
                <a:ea typeface="+mn-lt"/>
                <a:cs typeface="+mn-lt"/>
              </a:rPr>
              <a:t>iltaAI</a:t>
            </a:r>
            <a:endParaRPr lang="en-US" sz="2000" dirty="0">
              <a:solidFill>
                <a:schemeClr val="bg1"/>
              </a:solidFill>
              <a:latin typeface="Segoe Print"/>
              <a:cs typeface="Segoe UI"/>
            </a:endParaRPr>
          </a:p>
        </p:txBody>
      </p:sp>
    </p:spTree>
    <p:extLst>
      <p:ext uri="{BB962C8B-B14F-4D97-AF65-F5344CB8AC3E}">
        <p14:creationId xmlns:p14="http://schemas.microsoft.com/office/powerpoint/2010/main" val="4255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3E12F-E398-4850-9D77-C75FC7C07B5F}"/>
              </a:ext>
            </a:extLst>
          </p:cNvPr>
          <p:cNvSpPr txBox="1"/>
          <p:nvPr/>
        </p:nvSpPr>
        <p:spPr>
          <a:xfrm>
            <a:off x="3285148" y="4549531"/>
            <a:ext cx="5621717" cy="778445"/>
          </a:xfrm>
          <a:prstGeom prst="rect">
            <a:avLst/>
          </a:prstGeom>
          <a:noFill/>
        </p:spPr>
        <p:txBody>
          <a:bodyPr wrap="none" lIns="179285" tIns="143428" rIns="179285" bIns="143428" rtlCol="0">
            <a:spAutoFit/>
          </a:bodyPr>
          <a:lstStyle/>
          <a:p>
            <a:pPr marL="0" marR="0" lvl="0" indent="0" algn="ctr" defTabSz="914344"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solidFill>
                  <a:srgbClr val="353535"/>
                </a:solidFill>
                <a:effectLst/>
                <a:uLnTx/>
                <a:uFillTx/>
                <a:latin typeface="Segoe UI Semilight"/>
                <a:ea typeface="ＭＳ Ｐゴシック" pitchFamily="-72" charset="-128"/>
                <a:cs typeface="+mn-cs"/>
              </a:rPr>
              <a:t>brohrer.github.io/blog.html</a:t>
            </a:r>
          </a:p>
        </p:txBody>
      </p:sp>
      <p:pic>
        <p:nvPicPr>
          <p:cNvPr id="4" name="Picture 3">
            <a:extLst>
              <a:ext uri="{FF2B5EF4-FFF2-40B4-BE49-F238E27FC236}">
                <a16:creationId xmlns:a16="http://schemas.microsoft.com/office/drawing/2014/main" id="{9D8535CB-FCB5-4BF3-A67C-9612106EDF99}"/>
              </a:ext>
            </a:extLst>
          </p:cNvPr>
          <p:cNvPicPr>
            <a:picLocks noChangeAspect="1"/>
          </p:cNvPicPr>
          <p:nvPr/>
        </p:nvPicPr>
        <p:blipFill>
          <a:blip r:embed="rId3"/>
          <a:stretch>
            <a:fillRect/>
          </a:stretch>
        </p:blipFill>
        <p:spPr>
          <a:xfrm>
            <a:off x="3185176" y="1113236"/>
            <a:ext cx="5821651" cy="3279531"/>
          </a:xfrm>
          <a:prstGeom prst="rect">
            <a:avLst/>
          </a:prstGeom>
        </p:spPr>
      </p:pic>
      <p:sp>
        <p:nvSpPr>
          <p:cNvPr id="5" name="Rectangle 4">
            <a:extLst>
              <a:ext uri="{FF2B5EF4-FFF2-40B4-BE49-F238E27FC236}">
                <a16:creationId xmlns:a16="http://schemas.microsoft.com/office/drawing/2014/main" id="{A8FC0BCE-13C0-468E-B471-A2FAEE50FDEC}"/>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IitaAI</a:t>
            </a:r>
            <a:endParaRPr lang="en-US" sz="2000" dirty="0">
              <a:latin typeface="Segoe Print"/>
              <a:cs typeface="Segoe UI"/>
            </a:endParaRPr>
          </a:p>
        </p:txBody>
      </p:sp>
    </p:spTree>
    <p:extLst>
      <p:ext uri="{BB962C8B-B14F-4D97-AF65-F5344CB8AC3E}">
        <p14:creationId xmlns:p14="http://schemas.microsoft.com/office/powerpoint/2010/main" val="60332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50" y="1456614"/>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26" name="Google Shape;7526;p103"/>
          <p:cNvSpPr/>
          <p:nvPr/>
        </p:nvSpPr>
        <p:spPr>
          <a:xfrm>
            <a:off x="2467150" y="5113695"/>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27" name="Google Shape;7527;p103"/>
          <p:cNvSpPr/>
          <p:nvPr/>
        </p:nvSpPr>
        <p:spPr>
          <a:xfrm>
            <a:off x="2467150" y="3894669"/>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28" name="Google Shape;7528;p103"/>
          <p:cNvSpPr/>
          <p:nvPr/>
        </p:nvSpPr>
        <p:spPr>
          <a:xfrm>
            <a:off x="2467150" y="2675642"/>
            <a:ext cx="425940" cy="425940"/>
          </a:xfrm>
          <a:prstGeom prst="ellipse">
            <a:avLst/>
          </a:prstGeom>
          <a:solidFill>
            <a:srgbClr val="FFFFFF"/>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cxnSp>
        <p:nvCxnSpPr>
          <p:cNvPr id="7529" name="Google Shape;7529;p103"/>
          <p:cNvCxnSpPr/>
          <p:nvPr/>
        </p:nvCxnSpPr>
        <p:spPr>
          <a:xfrm rot="10800000" flipH="1">
            <a:off x="1565675" y="2946669"/>
            <a:ext cx="780691" cy="205971"/>
          </a:xfrm>
          <a:prstGeom prst="straightConnector1">
            <a:avLst/>
          </a:prstGeom>
          <a:noFill/>
          <a:ln w="9525" cap="flat" cmpd="sng">
            <a:solidFill>
              <a:schemeClr val="bg1"/>
            </a:solidFill>
            <a:prstDash val="solid"/>
            <a:round/>
            <a:headEnd type="none" w="med" len="med"/>
            <a:tailEnd type="triangle" w="med" len="med"/>
          </a:ln>
        </p:spPr>
      </p:cxnSp>
      <p:cxnSp>
        <p:nvCxnSpPr>
          <p:cNvPr id="7530" name="Google Shape;7530;p103"/>
          <p:cNvCxnSpPr/>
          <p:nvPr/>
        </p:nvCxnSpPr>
        <p:spPr>
          <a:xfrm>
            <a:off x="1565678" y="3865739"/>
            <a:ext cx="795087" cy="181175"/>
          </a:xfrm>
          <a:prstGeom prst="straightConnector1">
            <a:avLst/>
          </a:prstGeom>
          <a:noFill/>
          <a:ln w="9525" cap="flat" cmpd="sng">
            <a:solidFill>
              <a:schemeClr val="bg1"/>
            </a:solidFill>
            <a:prstDash val="solid"/>
            <a:round/>
            <a:headEnd type="none" w="med" len="med"/>
            <a:tailEnd type="triangle" w="med" len="med"/>
          </a:ln>
        </p:spPr>
      </p:cxnSp>
      <p:cxnSp>
        <p:nvCxnSpPr>
          <p:cNvPr id="7531" name="Google Shape;7531;p103"/>
          <p:cNvCxnSpPr/>
          <p:nvPr/>
        </p:nvCxnSpPr>
        <p:spPr>
          <a:xfrm rot="10800000" flipH="1">
            <a:off x="699668" y="1832160"/>
            <a:ext cx="1632569" cy="1057851"/>
          </a:xfrm>
          <a:prstGeom prst="straightConnector1">
            <a:avLst/>
          </a:prstGeom>
          <a:noFill/>
          <a:ln w="9525" cap="flat" cmpd="sng">
            <a:solidFill>
              <a:schemeClr val="bg1"/>
            </a:solidFill>
            <a:prstDash val="solid"/>
            <a:round/>
            <a:headEnd type="none" w="med" len="med"/>
            <a:tailEnd type="triangle" w="med" len="med"/>
          </a:ln>
        </p:spPr>
      </p:cxnSp>
      <p:cxnSp>
        <p:nvCxnSpPr>
          <p:cNvPr id="7532" name="Google Shape;7532;p103"/>
          <p:cNvCxnSpPr/>
          <p:nvPr/>
        </p:nvCxnSpPr>
        <p:spPr>
          <a:xfrm>
            <a:off x="699667" y="4152231"/>
            <a:ext cx="1639767" cy="1059051"/>
          </a:xfrm>
          <a:prstGeom prst="straightConnector1">
            <a:avLst/>
          </a:prstGeom>
          <a:noFill/>
          <a:ln w="9525" cap="flat" cmpd="sng">
            <a:solidFill>
              <a:schemeClr val="bg1"/>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cxnSp>
        <p:nvCxnSpPr>
          <p:cNvPr id="7537" name="Google Shape;7537;p103"/>
          <p:cNvCxnSpPr>
            <a:stCxn id="7525" idx="6"/>
            <a:endCxn id="7533" idx="2"/>
          </p:cNvCxnSpPr>
          <p:nvPr/>
        </p:nvCxnSpPr>
        <p:spPr>
          <a:xfrm>
            <a:off x="2893089"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9"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539" name="Google Shape;7539;p103"/>
          <p:cNvCxnSpPr>
            <a:endCxn id="7536" idx="2"/>
          </p:cNvCxnSpPr>
          <p:nvPr/>
        </p:nvCxnSpPr>
        <p:spPr>
          <a:xfrm rot="10800000" flipH="1">
            <a:off x="2893089"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540" name="Google Shape;7540;p103"/>
          <p:cNvCxnSpPr>
            <a:stCxn id="7528" idx="6"/>
            <a:endCxn id="7536" idx="2"/>
          </p:cNvCxnSpPr>
          <p:nvPr/>
        </p:nvCxnSpPr>
        <p:spPr>
          <a:xfrm>
            <a:off x="2893089" y="2888611"/>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541" name="Google Shape;7541;p103"/>
          <p:cNvCxnSpPr>
            <a:endCxn id="7534" idx="2"/>
          </p:cNvCxnSpPr>
          <p:nvPr/>
        </p:nvCxnSpPr>
        <p:spPr>
          <a:xfrm>
            <a:off x="2893089"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542" name="Google Shape;7542;p103"/>
          <p:cNvCxnSpPr>
            <a:stCxn id="7528" idx="6"/>
            <a:endCxn id="7535" idx="2"/>
          </p:cNvCxnSpPr>
          <p:nvPr/>
        </p:nvCxnSpPr>
        <p:spPr>
          <a:xfrm>
            <a:off x="2893089"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543" name="Google Shape;7543;p103"/>
          <p:cNvCxnSpPr>
            <a:stCxn id="7527" idx="6"/>
            <a:endCxn id="7535" idx="2"/>
          </p:cNvCxnSpPr>
          <p:nvPr/>
        </p:nvCxnSpPr>
        <p:spPr>
          <a:xfrm>
            <a:off x="2893089"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9" y="4107637"/>
            <a:ext cx="1504187" cy="1219027"/>
          </a:xfrm>
          <a:prstGeom prst="straightConnector1">
            <a:avLst/>
          </a:prstGeom>
          <a:noFill/>
          <a:ln w="9525" cap="flat" cmpd="sng">
            <a:solidFill>
              <a:schemeClr val="bg1"/>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49" name="Google Shape;7549;p103"/>
          <p:cNvSpPr/>
          <p:nvPr/>
        </p:nvSpPr>
        <p:spPr>
          <a:xfrm>
            <a:off x="8359113" y="44075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2" name="Google Shape;7552;p103"/>
          <p:cNvSpPr/>
          <p:nvPr/>
        </p:nvSpPr>
        <p:spPr>
          <a:xfrm>
            <a:off x="8359113" y="1253443"/>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4" name="Google Shape;7554;p103"/>
          <p:cNvSpPr/>
          <p:nvPr/>
        </p:nvSpPr>
        <p:spPr>
          <a:xfrm>
            <a:off x="8359113" y="5316867"/>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558" name="Google Shape;7558;p103"/>
          <p:cNvCxnSpPr>
            <a:stCxn id="7552" idx="2"/>
          </p:cNvCxnSpPr>
          <p:nvPr/>
        </p:nvCxnSpPr>
        <p:spPr>
          <a:xfrm flipH="1">
            <a:off x="6753341" y="1466413"/>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59" name="Google Shape;7559;p103"/>
          <p:cNvCxnSpPr>
            <a:stCxn id="7550" idx="2"/>
          </p:cNvCxnSpPr>
          <p:nvPr/>
        </p:nvCxnSpPr>
        <p:spPr>
          <a:xfrm flipH="1">
            <a:off x="6753341" y="2279096"/>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2" name="Google Shape;7562;p103"/>
          <p:cNvCxnSpPr/>
          <p:nvPr/>
        </p:nvCxnSpPr>
        <p:spPr>
          <a:xfrm rot="10800000">
            <a:off x="6754675" y="4117435"/>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5"/>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1"/>
            </a:solidFill>
            <a:prstDash val="solid"/>
            <a:round/>
            <a:headEnd type="none" w="med" len="med"/>
            <a:tailEnd type="none" w="med" len="med"/>
          </a:ln>
        </p:spPr>
      </p:cxnSp>
      <p:grpSp>
        <p:nvGrpSpPr>
          <p:cNvPr id="7565" name="Google Shape;7565;p103"/>
          <p:cNvGrpSpPr/>
          <p:nvPr/>
        </p:nvGrpSpPr>
        <p:grpSpPr>
          <a:xfrm>
            <a:off x="4487387" y="1593122"/>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68" name="Google Shape;7568;p103"/>
          <p:cNvGrpSpPr/>
          <p:nvPr/>
        </p:nvGrpSpPr>
        <p:grpSpPr>
          <a:xfrm>
            <a:off x="4487387"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1" name="Google Shape;7571;p103"/>
          <p:cNvGrpSpPr/>
          <p:nvPr/>
        </p:nvGrpSpPr>
        <p:grpSpPr>
          <a:xfrm>
            <a:off x="4487387" y="4031177"/>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4" name="Google Shape;7574;p103"/>
          <p:cNvGrpSpPr/>
          <p:nvPr/>
        </p:nvGrpSpPr>
        <p:grpSpPr>
          <a:xfrm>
            <a:off x="4487387" y="5250204"/>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77" name="Google Shape;7577;p103"/>
          <p:cNvGrpSpPr/>
          <p:nvPr/>
        </p:nvGrpSpPr>
        <p:grpSpPr>
          <a:xfrm>
            <a:off x="6417514" y="1593122"/>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3" name="Google Shape;7583;p103"/>
          <p:cNvGrpSpPr/>
          <p:nvPr/>
        </p:nvGrpSpPr>
        <p:grpSpPr>
          <a:xfrm>
            <a:off x="6417514" y="4031177"/>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6" name="Google Shape;7586;p103"/>
          <p:cNvGrpSpPr/>
          <p:nvPr/>
        </p:nvGrpSpPr>
        <p:grpSpPr>
          <a:xfrm>
            <a:off x="6417514" y="5250204"/>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1"/>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598" name="Google Shape;7598;p103"/>
          <p:cNvGrpSpPr/>
          <p:nvPr/>
        </p:nvGrpSpPr>
        <p:grpSpPr>
          <a:xfrm>
            <a:off x="8463374" y="3016370"/>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1" name="Google Shape;7601;p103"/>
          <p:cNvGrpSpPr/>
          <p:nvPr/>
        </p:nvGrpSpPr>
        <p:grpSpPr>
          <a:xfrm>
            <a:off x="8463374" y="3829054"/>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1"/>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1"/>
              </a:solidFill>
              <a:prstDash val="solid"/>
              <a:round/>
              <a:headEnd type="none" w="med" len="med"/>
              <a:tailEnd type="none" w="med" len="med"/>
            </a:ln>
          </p:spPr>
        </p:cxnSp>
      </p:grpSp>
      <p:sp>
        <p:nvSpPr>
          <p:cNvPr id="7613" name="Google Shape;7613;p103"/>
          <p:cNvSpPr txBox="1">
            <a:spLocks noGrp="1"/>
          </p:cNvSpPr>
          <p:nvPr>
            <p:ph type="title"/>
          </p:nvPr>
        </p:nvSpPr>
        <p:spPr>
          <a:xfrm>
            <a:off x="416407" y="85843"/>
            <a:ext cx="11359189" cy="763491"/>
          </a:xfrm>
          <a:prstGeom prst="rect">
            <a:avLst/>
          </a:prstGeom>
          <a:ln>
            <a:noFill/>
          </a:ln>
        </p:spPr>
        <p:txBody>
          <a:bodyPr spcFirstLastPara="1" vert="horz" wrap="square" lIns="121883" tIns="121883" rIns="121883" bIns="121883" rtlCol="0" anchor="t" anchorCtr="0">
            <a:noAutofit/>
          </a:bodyPr>
          <a:lstStyle/>
          <a:p>
            <a:r>
              <a:rPr lang="en-US" sz="3600">
                <a:solidFill>
                  <a:schemeClr val="bg2"/>
                </a:solidFill>
              </a:rPr>
              <a:t>Computer Vision</a:t>
            </a:r>
            <a:br>
              <a:rPr lang="en-US" sz="3600">
                <a:solidFill>
                  <a:schemeClr val="bg2"/>
                </a:solidFill>
              </a:rPr>
            </a:br>
            <a:r>
              <a:rPr lang="en-US" sz="3600">
                <a:solidFill>
                  <a:schemeClr val="bg2"/>
                </a:solidFill>
              </a:rPr>
              <a:t>Convolutional Neural Network</a:t>
            </a:r>
          </a:p>
        </p:txBody>
      </p:sp>
      <p:sp>
        <p:nvSpPr>
          <p:cNvPr id="7614" name="Google Shape;7614;p103"/>
          <p:cNvSpPr/>
          <p:nvPr/>
        </p:nvSpPr>
        <p:spPr>
          <a:xfrm>
            <a:off x="10390825" y="1456614"/>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17" name="Google Shape;7617;p103"/>
          <p:cNvSpPr/>
          <p:nvPr/>
        </p:nvSpPr>
        <p:spPr>
          <a:xfrm>
            <a:off x="10390825" y="5113695"/>
            <a:ext cx="425940" cy="425940"/>
          </a:xfrm>
          <a:prstGeom prst="ellipse">
            <a:avLst/>
          </a:prstGeom>
          <a:solidFill>
            <a:srgbClr val="F3F3F3"/>
          </a:solidFill>
          <a:ln w="19050" cap="flat" cmpd="sng">
            <a:solidFill>
              <a:schemeClr val="bg1"/>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18" name="Google Shape;7618;p103"/>
          <p:cNvSpPr txBox="1"/>
          <p:nvPr/>
        </p:nvSpPr>
        <p:spPr>
          <a:xfrm>
            <a:off x="10297372" y="962884"/>
            <a:ext cx="1093445" cy="600715"/>
          </a:xfrm>
          <a:prstGeom prst="rect">
            <a:avLst/>
          </a:prstGeom>
          <a:noFill/>
          <a:ln>
            <a:noFill/>
          </a:ln>
        </p:spPr>
        <p:txBody>
          <a:bodyPr spcFirstLastPara="1" wrap="square" lIns="121883" tIns="121883" rIns="121883" bIns="121883" anchor="t"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rPr>
              <a:t>dog</a:t>
            </a: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rPr>
              <a:t>bicycle</a:t>
            </a: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20" name="Google Shape;7620;p103"/>
          <p:cNvSpPr txBox="1"/>
          <p:nvPr/>
        </p:nvSpPr>
        <p:spPr>
          <a:xfrm>
            <a:off x="10297371" y="3422701"/>
            <a:ext cx="1393403" cy="600715"/>
          </a:xfrm>
          <a:prstGeom prst="rect">
            <a:avLst/>
          </a:prstGeom>
          <a:noFill/>
          <a:ln>
            <a:noFill/>
          </a:ln>
        </p:spPr>
        <p:txBody>
          <a:bodyPr spcFirstLastPara="1" wrap="square" lIns="121883" tIns="121883" rIns="121883" bIns="121883" anchor="t"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rPr>
              <a:t>apple</a:t>
            </a: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21" name="Google Shape;7621;p103"/>
          <p:cNvSpPr txBox="1"/>
          <p:nvPr/>
        </p:nvSpPr>
        <p:spPr>
          <a:xfrm>
            <a:off x="10297371" y="4641728"/>
            <a:ext cx="1605772" cy="600715"/>
          </a:xfrm>
          <a:prstGeom prst="rect">
            <a:avLst/>
          </a:prstGeom>
          <a:noFill/>
          <a:ln>
            <a:noFill/>
          </a:ln>
        </p:spPr>
        <p:txBody>
          <a:bodyPr spcFirstLastPara="1" wrap="square" lIns="121883" tIns="121883" rIns="121883" bIns="121883" anchor="t" anchorCtr="0">
            <a:no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rPr>
              <a:t>tennis ball</a:t>
            </a:r>
            <a:endParaRPr kumimoji="0" sz="2400" b="0"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cxnSp>
        <p:nvCxnSpPr>
          <p:cNvPr id="7622" name="Google Shape;7622;p103"/>
          <p:cNvCxnSpPr>
            <a:stCxn id="7525" idx="6"/>
            <a:endCxn id="7536" idx="2"/>
          </p:cNvCxnSpPr>
          <p:nvPr/>
        </p:nvCxnSpPr>
        <p:spPr>
          <a:xfrm>
            <a:off x="2893089"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9"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24" name="Google Shape;7624;p103"/>
          <p:cNvCxnSpPr>
            <a:stCxn id="7527" idx="6"/>
            <a:endCxn id="7534" idx="2"/>
          </p:cNvCxnSpPr>
          <p:nvPr/>
        </p:nvCxnSpPr>
        <p:spPr>
          <a:xfrm>
            <a:off x="2893089" y="4107637"/>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25" name="Google Shape;7625;p103"/>
          <p:cNvCxnSpPr/>
          <p:nvPr/>
        </p:nvCxnSpPr>
        <p:spPr>
          <a:xfrm>
            <a:off x="2893089"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26" name="Google Shape;7626;p103"/>
          <p:cNvCxnSpPr>
            <a:stCxn id="7525" idx="6"/>
            <a:endCxn id="7535" idx="2"/>
          </p:cNvCxnSpPr>
          <p:nvPr/>
        </p:nvCxnSpPr>
        <p:spPr>
          <a:xfrm>
            <a:off x="2893089"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9"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8" name="Google Shape;7628;p103"/>
          <p:cNvCxnSpPr>
            <a:stCxn id="7528" idx="6"/>
            <a:endCxn id="7534" idx="2"/>
          </p:cNvCxnSpPr>
          <p:nvPr/>
        </p:nvCxnSpPr>
        <p:spPr>
          <a:xfrm>
            <a:off x="2893089"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29" name="Google Shape;7629;p103"/>
          <p:cNvCxnSpPr>
            <a:stCxn id="7526" idx="6"/>
            <a:endCxn id="7535" idx="2"/>
          </p:cNvCxnSpPr>
          <p:nvPr/>
        </p:nvCxnSpPr>
        <p:spPr>
          <a:xfrm>
            <a:off x="2893089" y="5326664"/>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9"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2" name="Google Shape;7632;p103"/>
          <p:cNvCxnSpPr/>
          <p:nvPr/>
        </p:nvCxnSpPr>
        <p:spPr>
          <a:xfrm rot="10800000" flipH="1">
            <a:off x="4817481"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4" name="Google Shape;7634;p103"/>
          <p:cNvCxnSpPr/>
          <p:nvPr/>
        </p:nvCxnSpPr>
        <p:spPr>
          <a:xfrm>
            <a:off x="4817481" y="2888611"/>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35" name="Google Shape;7635;p103"/>
          <p:cNvCxnSpPr/>
          <p:nvPr/>
        </p:nvCxnSpPr>
        <p:spPr>
          <a:xfrm>
            <a:off x="4817481"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6" name="Google Shape;7636;p103"/>
          <p:cNvCxnSpPr/>
          <p:nvPr/>
        </p:nvCxnSpPr>
        <p:spPr>
          <a:xfrm>
            <a:off x="4817481"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0" name="Google Shape;7640;p103"/>
          <p:cNvCxnSpPr/>
          <p:nvPr/>
        </p:nvCxnSpPr>
        <p:spPr>
          <a:xfrm rot="10800000" flipH="1">
            <a:off x="4817481" y="1669583"/>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3" name="Google Shape;7643;p103"/>
          <p:cNvCxnSpPr/>
          <p:nvPr/>
        </p:nvCxnSpPr>
        <p:spPr>
          <a:xfrm>
            <a:off x="4817481" y="1669585"/>
            <a:ext cx="1504187" cy="3657081"/>
          </a:xfrm>
          <a:prstGeom prst="straightConnector1">
            <a:avLst/>
          </a:prstGeom>
          <a:noFill/>
          <a:ln w="9525" cap="flat" cmpd="sng">
            <a:solidFill>
              <a:schemeClr val="bg1"/>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1"/>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1"/>
            </a:solidFill>
            <a:prstDash val="solid"/>
            <a:round/>
            <a:headEnd type="none" w="med" len="med"/>
            <a:tailEnd type="none" w="med" len="med"/>
          </a:ln>
        </p:spPr>
      </p:cxnSp>
      <p:cxnSp>
        <p:nvCxnSpPr>
          <p:cNvPr id="7647" name="Google Shape;7647;p103"/>
          <p:cNvCxnSpPr/>
          <p:nvPr/>
        </p:nvCxnSpPr>
        <p:spPr>
          <a:xfrm rot="10800000" flipH="1">
            <a:off x="4817481" y="2888610"/>
            <a:ext cx="1504187" cy="2438055"/>
          </a:xfrm>
          <a:prstGeom prst="straightConnector1">
            <a:avLst/>
          </a:prstGeom>
          <a:noFill/>
          <a:ln w="9525" cap="flat" cmpd="sng">
            <a:solidFill>
              <a:schemeClr val="bg1"/>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1"/>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1"/>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4"/>
            <a:ext cx="1605772" cy="3860253"/>
          </a:xfrm>
          <a:prstGeom prst="straightConnector1">
            <a:avLst/>
          </a:prstGeom>
          <a:noFill/>
          <a:ln w="9525" cap="flat" cmpd="sng">
            <a:solidFill>
              <a:schemeClr val="bg1"/>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5"/>
            <a:ext cx="1605772" cy="4672937"/>
          </a:xfrm>
          <a:prstGeom prst="straightConnector1">
            <a:avLst/>
          </a:prstGeom>
          <a:noFill/>
          <a:ln w="9525" cap="flat" cmpd="sng">
            <a:solidFill>
              <a:schemeClr val="bg1"/>
            </a:solidFill>
            <a:prstDash val="solid"/>
            <a:round/>
            <a:headEnd type="none" w="med" len="med"/>
            <a:tailEnd type="none" w="med" len="med"/>
          </a:ln>
        </p:spPr>
      </p:cxnSp>
      <p:cxnSp>
        <p:nvCxnSpPr>
          <p:cNvPr id="7652" name="Google Shape;7652;p103"/>
          <p:cNvCxnSpPr>
            <a:endCxn id="7548" idx="6"/>
          </p:cNvCxnSpPr>
          <p:nvPr/>
        </p:nvCxnSpPr>
        <p:spPr>
          <a:xfrm flipH="1">
            <a:off x="6753341" y="663327"/>
            <a:ext cx="1605772" cy="2225284"/>
          </a:xfrm>
          <a:prstGeom prst="straightConnector1">
            <a:avLst/>
          </a:prstGeom>
          <a:noFill/>
          <a:ln w="9525" cap="flat" cmpd="sng">
            <a:solidFill>
              <a:schemeClr val="bg1"/>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3"/>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1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3"/>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1"/>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1"/>
            </a:solidFill>
            <a:prstDash val="solid"/>
            <a:round/>
            <a:headEnd type="none" w="med" len="med"/>
            <a:tailEnd type="none" w="med" len="med"/>
          </a:ln>
        </p:spPr>
      </p:cxnSp>
      <p:cxnSp>
        <p:nvCxnSpPr>
          <p:cNvPr id="7659" name="Google Shape;7659;p103"/>
          <p:cNvCxnSpPr/>
          <p:nvPr/>
        </p:nvCxnSpPr>
        <p:spPr>
          <a:xfrm rot="10800000">
            <a:off x="6753341" y="288861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0"/>
            <a:ext cx="1605772" cy="3453911"/>
          </a:xfrm>
          <a:prstGeom prst="straightConnector1">
            <a:avLst/>
          </a:prstGeom>
          <a:noFill/>
          <a:ln w="9525" cap="flat" cmpd="sng">
            <a:solidFill>
              <a:schemeClr val="bg1"/>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2" name="Google Shape;7662;p103"/>
          <p:cNvCxnSpPr/>
          <p:nvPr/>
        </p:nvCxnSpPr>
        <p:spPr>
          <a:xfrm rot="10800000">
            <a:off x="6754007" y="5326665"/>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3" name="Google Shape;7663;p103"/>
          <p:cNvCxnSpPr/>
          <p:nvPr/>
        </p:nvCxnSpPr>
        <p:spPr>
          <a:xfrm rot="10800000">
            <a:off x="6754007" y="4107637"/>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6" name="Google Shape;7666;p103"/>
          <p:cNvCxnSpPr/>
          <p:nvPr/>
        </p:nvCxnSpPr>
        <p:spPr>
          <a:xfrm flipH="1">
            <a:off x="6755341" y="2269297"/>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67" name="Google Shape;7667;p103"/>
          <p:cNvCxnSpPr/>
          <p:nvPr/>
        </p:nvCxnSpPr>
        <p:spPr>
          <a:xfrm flipH="1">
            <a:off x="6754007" y="1466413"/>
            <a:ext cx="1605772" cy="203171"/>
          </a:xfrm>
          <a:prstGeom prst="straightConnector1">
            <a:avLst/>
          </a:prstGeom>
          <a:noFill/>
          <a:ln w="9525" cap="flat" cmpd="sng">
            <a:solidFill>
              <a:schemeClr val="bg1"/>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1"/>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1"/>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1"/>
            </a:solidFill>
            <a:prstDash val="solid"/>
            <a:round/>
            <a:headEnd type="none" w="med" len="med"/>
            <a:tailEnd type="none" w="med" len="med"/>
          </a:ln>
        </p:spPr>
      </p:cxnSp>
      <p:cxnSp>
        <p:nvCxnSpPr>
          <p:cNvPr id="7672" name="Google Shape;7672;p103"/>
          <p:cNvCxnSpPr/>
          <p:nvPr/>
        </p:nvCxnSpPr>
        <p:spPr>
          <a:xfrm flipH="1">
            <a:off x="6754007" y="653729"/>
            <a:ext cx="1605772" cy="4672937"/>
          </a:xfrm>
          <a:prstGeom prst="straightConnector1">
            <a:avLst/>
          </a:prstGeom>
          <a:noFill/>
          <a:ln w="9525" cap="flat" cmpd="sng">
            <a:solidFill>
              <a:schemeClr val="bg1"/>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1"/>
            </a:solidFill>
            <a:prstDash val="solid"/>
            <a:round/>
            <a:headEnd type="none" w="med" len="med"/>
            <a:tailEnd type="none" w="med" len="med"/>
          </a:ln>
        </p:spPr>
      </p:cxnSp>
      <p:cxnSp>
        <p:nvCxnSpPr>
          <p:cNvPr id="7674" name="Google Shape;7674;p103"/>
          <p:cNvCxnSpPr/>
          <p:nvPr/>
        </p:nvCxnSpPr>
        <p:spPr>
          <a:xfrm rot="10800000">
            <a:off x="6754007" y="4107638"/>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76" name="Google Shape;7676;p103"/>
          <p:cNvCxnSpPr/>
          <p:nvPr/>
        </p:nvCxnSpPr>
        <p:spPr>
          <a:xfrm flipH="1">
            <a:off x="6754007" y="3904466"/>
            <a:ext cx="1605772" cy="1422199"/>
          </a:xfrm>
          <a:prstGeom prst="straightConnector1">
            <a:avLst/>
          </a:prstGeom>
          <a:noFill/>
          <a:ln w="9525" cap="flat" cmpd="sng">
            <a:solidFill>
              <a:schemeClr val="bg1"/>
            </a:solidFill>
            <a:prstDash val="solid"/>
            <a:round/>
            <a:headEnd type="none" w="med" len="med"/>
            <a:tailEnd type="none" w="med" len="med"/>
          </a:ln>
        </p:spPr>
      </p:cxnSp>
      <p:cxnSp>
        <p:nvCxnSpPr>
          <p:cNvPr id="7677" name="Google Shape;7677;p103"/>
          <p:cNvCxnSpPr/>
          <p:nvPr/>
        </p:nvCxnSpPr>
        <p:spPr>
          <a:xfrm flipH="1">
            <a:off x="6754007" y="4717149"/>
            <a:ext cx="1605772" cy="609515"/>
          </a:xfrm>
          <a:prstGeom prst="straightConnector1">
            <a:avLst/>
          </a:prstGeom>
          <a:noFill/>
          <a:ln w="9525" cap="flat" cmpd="sng">
            <a:solidFill>
              <a:schemeClr val="bg1"/>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1"/>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1"/>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1"/>
            </a:solidFill>
            <a:prstDash val="solid"/>
            <a:round/>
            <a:headEnd type="none" w="med" len="med"/>
            <a:tailEnd type="none" w="med" len="med"/>
          </a:ln>
        </p:spPr>
      </p:cxnSp>
      <p:cxnSp>
        <p:nvCxnSpPr>
          <p:cNvPr id="7681" name="Google Shape;7681;p103"/>
          <p:cNvCxnSpPr/>
          <p:nvPr/>
        </p:nvCxnSpPr>
        <p:spPr>
          <a:xfrm flipH="1">
            <a:off x="6754007" y="653727"/>
            <a:ext cx="1605772" cy="3453911"/>
          </a:xfrm>
          <a:prstGeom prst="straightConnector1">
            <a:avLst/>
          </a:prstGeom>
          <a:noFill/>
          <a:ln w="9525" cap="flat" cmpd="sng">
            <a:solidFill>
              <a:schemeClr val="bg1"/>
            </a:solidFill>
            <a:prstDash val="solid"/>
            <a:round/>
            <a:headEnd type="none" w="med" len="med"/>
            <a:tailEnd type="none" w="med" len="med"/>
          </a:ln>
        </p:spPr>
      </p:cxnSp>
      <p:grpSp>
        <p:nvGrpSpPr>
          <p:cNvPr id="7682" name="Google Shape;7682;p103"/>
          <p:cNvGrpSpPr/>
          <p:nvPr/>
        </p:nvGrpSpPr>
        <p:grpSpPr>
          <a:xfrm>
            <a:off x="8784519" y="653729"/>
            <a:ext cx="1607772" cy="5688793"/>
            <a:chOff x="5217475" y="642400"/>
            <a:chExt cx="1206000" cy="4267200"/>
          </a:xfrm>
        </p:grpSpPr>
        <p:cxnSp>
          <p:nvCxnSpPr>
            <p:cNvPr id="7683" name="Google Shape;7683;p103"/>
            <p:cNvCxnSpPr/>
            <p:nvPr/>
          </p:nvCxnSpPr>
          <p:spPr>
            <a:xfrm>
              <a:off x="5218975" y="6424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84" name="Google Shape;7684;p103"/>
            <p:cNvCxnSpPr/>
            <p:nvPr/>
          </p:nvCxnSpPr>
          <p:spPr>
            <a:xfrm>
              <a:off x="5218975" y="12520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5" name="Google Shape;7685;p103"/>
            <p:cNvCxnSpPr/>
            <p:nvPr/>
          </p:nvCxnSpPr>
          <p:spPr>
            <a:xfrm>
              <a:off x="5218975" y="18616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686" name="Google Shape;7686;p103"/>
            <p:cNvCxnSpPr/>
            <p:nvPr/>
          </p:nvCxnSpPr>
          <p:spPr>
            <a:xfrm rot="10800000" flipH="1">
              <a:off x="5218975" y="2318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7" name="Google Shape;7687;p103"/>
            <p:cNvCxnSpPr/>
            <p:nvPr/>
          </p:nvCxnSpPr>
          <p:spPr>
            <a:xfrm>
              <a:off x="5218975" y="3080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88" name="Google Shape;7688;p103"/>
            <p:cNvCxnSpPr/>
            <p:nvPr/>
          </p:nvCxnSpPr>
          <p:spPr>
            <a:xfrm rot="10800000" flipH="1">
              <a:off x="5217975" y="324055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689" name="Google Shape;7689;p103"/>
            <p:cNvCxnSpPr/>
            <p:nvPr/>
          </p:nvCxnSpPr>
          <p:spPr>
            <a:xfrm rot="10800000" flipH="1">
              <a:off x="5218975" y="41476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690" name="Google Shape;7690;p103"/>
            <p:cNvCxnSpPr/>
            <p:nvPr/>
          </p:nvCxnSpPr>
          <p:spPr>
            <a:xfrm rot="10800000" flipH="1">
              <a:off x="5218975" y="41476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91" name="Google Shape;7691;p103"/>
            <p:cNvCxnSpPr/>
            <p:nvPr/>
          </p:nvCxnSpPr>
          <p:spPr>
            <a:xfrm rot="10800000" flipH="1">
              <a:off x="5218975" y="1404400"/>
              <a:ext cx="1204500" cy="1676400"/>
            </a:xfrm>
            <a:prstGeom prst="straightConnector1">
              <a:avLst/>
            </a:prstGeom>
            <a:noFill/>
            <a:ln w="9525" cap="flat" cmpd="sng">
              <a:solidFill>
                <a:schemeClr val="bg1"/>
              </a:solidFill>
              <a:prstDash val="solid"/>
              <a:round/>
              <a:headEnd type="none" w="med" len="med"/>
              <a:tailEnd type="none" w="med" len="med"/>
            </a:ln>
          </p:spPr>
        </p:cxnSp>
        <p:cxnSp>
          <p:nvCxnSpPr>
            <p:cNvPr id="7692" name="Google Shape;7692;p103"/>
            <p:cNvCxnSpPr/>
            <p:nvPr/>
          </p:nvCxnSpPr>
          <p:spPr>
            <a:xfrm rot="10800000" flipH="1">
              <a:off x="5218975" y="1404400"/>
              <a:ext cx="1204500" cy="2286000"/>
            </a:xfrm>
            <a:prstGeom prst="straightConnector1">
              <a:avLst/>
            </a:prstGeom>
            <a:noFill/>
            <a:ln w="9525" cap="flat" cmpd="sng">
              <a:solidFill>
                <a:schemeClr val="bg1"/>
              </a:solidFill>
              <a:prstDash val="solid"/>
              <a:round/>
              <a:headEnd type="none" w="med" len="med"/>
              <a:tailEnd type="none" w="med" len="med"/>
            </a:ln>
          </p:spPr>
        </p:cxnSp>
        <p:cxnSp>
          <p:nvCxnSpPr>
            <p:cNvPr id="7693" name="Google Shape;7693;p103"/>
            <p:cNvCxnSpPr/>
            <p:nvPr/>
          </p:nvCxnSpPr>
          <p:spPr>
            <a:xfrm rot="10800000" flipH="1">
              <a:off x="5218975" y="1404400"/>
              <a:ext cx="1204500" cy="2895600"/>
            </a:xfrm>
            <a:prstGeom prst="straightConnector1">
              <a:avLst/>
            </a:prstGeom>
            <a:noFill/>
            <a:ln w="9525" cap="flat" cmpd="sng">
              <a:solidFill>
                <a:schemeClr val="bg1"/>
              </a:solidFill>
              <a:prstDash val="solid"/>
              <a:round/>
              <a:headEnd type="none" w="med" len="med"/>
              <a:tailEnd type="none" w="med" len="med"/>
            </a:ln>
          </p:spPr>
        </p:cxnSp>
        <p:cxnSp>
          <p:nvCxnSpPr>
            <p:cNvPr id="7694" name="Google Shape;7694;p103"/>
            <p:cNvCxnSpPr/>
            <p:nvPr/>
          </p:nvCxnSpPr>
          <p:spPr>
            <a:xfrm rot="10800000" flipH="1">
              <a:off x="5218975" y="1404400"/>
              <a:ext cx="1204500" cy="3505200"/>
            </a:xfrm>
            <a:prstGeom prst="straightConnector1">
              <a:avLst/>
            </a:prstGeom>
            <a:noFill/>
            <a:ln w="9525" cap="flat" cmpd="sng">
              <a:solidFill>
                <a:schemeClr val="bg1"/>
              </a:solidFill>
              <a:prstDash val="solid"/>
              <a:round/>
              <a:headEnd type="none" w="med" len="med"/>
              <a:tailEnd type="none" w="med" len="med"/>
            </a:ln>
          </p:spPr>
        </p:cxnSp>
        <p:cxnSp>
          <p:nvCxnSpPr>
            <p:cNvPr id="7695" name="Google Shape;7695;p103"/>
            <p:cNvCxnSpPr/>
            <p:nvPr/>
          </p:nvCxnSpPr>
          <p:spPr>
            <a:xfrm>
              <a:off x="5218975" y="649600"/>
              <a:ext cx="1204500" cy="1669200"/>
            </a:xfrm>
            <a:prstGeom prst="straightConnector1">
              <a:avLst/>
            </a:prstGeom>
            <a:noFill/>
            <a:ln w="9525" cap="flat" cmpd="sng">
              <a:solidFill>
                <a:schemeClr val="bg1"/>
              </a:solidFill>
              <a:prstDash val="solid"/>
              <a:round/>
              <a:headEnd type="none" w="med" len="med"/>
              <a:tailEnd type="none" w="med" len="med"/>
            </a:ln>
          </p:spPr>
        </p:cxnSp>
        <p:cxnSp>
          <p:nvCxnSpPr>
            <p:cNvPr id="7696" name="Google Shape;7696;p103"/>
            <p:cNvCxnSpPr/>
            <p:nvPr/>
          </p:nvCxnSpPr>
          <p:spPr>
            <a:xfrm>
              <a:off x="5218975" y="12520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697" name="Google Shape;7697;p103"/>
            <p:cNvCxnSpPr/>
            <p:nvPr/>
          </p:nvCxnSpPr>
          <p:spPr>
            <a:xfrm rot="10800000" flipH="1">
              <a:off x="5218975" y="23188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698" name="Google Shape;7698;p103"/>
            <p:cNvCxnSpPr/>
            <p:nvPr/>
          </p:nvCxnSpPr>
          <p:spPr>
            <a:xfrm rot="10800000" flipH="1">
              <a:off x="5218975" y="14044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699" name="Google Shape;7699;p103"/>
            <p:cNvCxnSpPr/>
            <p:nvPr/>
          </p:nvCxnSpPr>
          <p:spPr>
            <a:xfrm rot="10800000" flipH="1">
              <a:off x="5218975" y="14044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00" name="Google Shape;7700;p103"/>
            <p:cNvCxnSpPr/>
            <p:nvPr/>
          </p:nvCxnSpPr>
          <p:spPr>
            <a:xfrm rot="10800000" flipH="1">
              <a:off x="5218975" y="2318800"/>
              <a:ext cx="1204500" cy="1981200"/>
            </a:xfrm>
            <a:prstGeom prst="straightConnector1">
              <a:avLst/>
            </a:prstGeom>
            <a:noFill/>
            <a:ln w="9525" cap="flat" cmpd="sng">
              <a:solidFill>
                <a:schemeClr val="bg1"/>
              </a:solidFill>
              <a:prstDash val="solid"/>
              <a:round/>
              <a:headEnd type="none" w="med" len="med"/>
              <a:tailEnd type="none" w="med" len="med"/>
            </a:ln>
          </p:spPr>
        </p:cxnSp>
        <p:cxnSp>
          <p:nvCxnSpPr>
            <p:cNvPr id="7701" name="Google Shape;7701;p103"/>
            <p:cNvCxnSpPr/>
            <p:nvPr/>
          </p:nvCxnSpPr>
          <p:spPr>
            <a:xfrm rot="10800000" flipH="1">
              <a:off x="5218975" y="2318800"/>
              <a:ext cx="1204500" cy="1371600"/>
            </a:xfrm>
            <a:prstGeom prst="straightConnector1">
              <a:avLst/>
            </a:prstGeom>
            <a:noFill/>
            <a:ln w="9525" cap="flat" cmpd="sng">
              <a:solidFill>
                <a:schemeClr val="bg1"/>
              </a:solidFill>
              <a:prstDash val="solid"/>
              <a:round/>
              <a:headEnd type="none" w="med" len="med"/>
              <a:tailEnd type="none" w="med" len="med"/>
            </a:ln>
          </p:spPr>
        </p:cxnSp>
        <p:cxnSp>
          <p:nvCxnSpPr>
            <p:cNvPr id="7702" name="Google Shape;7702;p103"/>
            <p:cNvCxnSpPr/>
            <p:nvPr/>
          </p:nvCxnSpPr>
          <p:spPr>
            <a:xfrm rot="10800000" flipH="1">
              <a:off x="5218975" y="23188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03" name="Google Shape;7703;p103"/>
            <p:cNvCxnSpPr/>
            <p:nvPr/>
          </p:nvCxnSpPr>
          <p:spPr>
            <a:xfrm rot="10800000" flipH="1">
              <a:off x="5218975" y="2318800"/>
              <a:ext cx="1204500" cy="2590800"/>
            </a:xfrm>
            <a:prstGeom prst="straightConnector1">
              <a:avLst/>
            </a:prstGeom>
            <a:noFill/>
            <a:ln w="9525" cap="flat" cmpd="sng">
              <a:solidFill>
                <a:schemeClr val="bg1"/>
              </a:solidFill>
              <a:prstDash val="solid"/>
              <a:round/>
              <a:headEnd type="none" w="med" len="med"/>
              <a:tailEnd type="none" w="med" len="med"/>
            </a:ln>
          </p:spPr>
        </p:cxnSp>
        <p:cxnSp>
          <p:nvCxnSpPr>
            <p:cNvPr id="7704" name="Google Shape;7704;p103"/>
            <p:cNvCxnSpPr/>
            <p:nvPr/>
          </p:nvCxnSpPr>
          <p:spPr>
            <a:xfrm rot="10800000" flipH="1">
              <a:off x="5218475" y="41476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05" name="Google Shape;7705;p103"/>
            <p:cNvCxnSpPr/>
            <p:nvPr/>
          </p:nvCxnSpPr>
          <p:spPr>
            <a:xfrm rot="10800000" flipH="1">
              <a:off x="5218475" y="41476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6" name="Google Shape;7706;p103"/>
            <p:cNvCxnSpPr/>
            <p:nvPr/>
          </p:nvCxnSpPr>
          <p:spPr>
            <a:xfrm rot="10800000" flipH="1">
              <a:off x="5218475" y="32332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07" name="Google Shape;7707;p103"/>
            <p:cNvCxnSpPr/>
            <p:nvPr/>
          </p:nvCxnSpPr>
          <p:spPr>
            <a:xfrm>
              <a:off x="5218475" y="3080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8" name="Google Shape;7708;p103"/>
            <p:cNvCxnSpPr/>
            <p:nvPr/>
          </p:nvCxnSpPr>
          <p:spPr>
            <a:xfrm rot="10800000" flipH="1">
              <a:off x="5218475" y="23188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09" name="Google Shape;7709;p103"/>
            <p:cNvCxnSpPr/>
            <p:nvPr/>
          </p:nvCxnSpPr>
          <p:spPr>
            <a:xfrm>
              <a:off x="5217475" y="185425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10" name="Google Shape;7710;p103"/>
            <p:cNvCxnSpPr/>
            <p:nvPr/>
          </p:nvCxnSpPr>
          <p:spPr>
            <a:xfrm>
              <a:off x="5218475" y="1252000"/>
              <a:ext cx="1204500" cy="152400"/>
            </a:xfrm>
            <a:prstGeom prst="straightConnector1">
              <a:avLst/>
            </a:prstGeom>
            <a:noFill/>
            <a:ln w="9525" cap="flat" cmpd="sng">
              <a:solidFill>
                <a:schemeClr val="bg1"/>
              </a:solidFill>
              <a:prstDash val="solid"/>
              <a:round/>
              <a:headEnd type="none" w="med" len="med"/>
              <a:tailEnd type="none" w="med" len="med"/>
            </a:ln>
          </p:spPr>
        </p:cxnSp>
        <p:cxnSp>
          <p:nvCxnSpPr>
            <p:cNvPr id="7711" name="Google Shape;7711;p103"/>
            <p:cNvCxnSpPr/>
            <p:nvPr/>
          </p:nvCxnSpPr>
          <p:spPr>
            <a:xfrm>
              <a:off x="5218475" y="6424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12" name="Google Shape;7712;p103"/>
            <p:cNvCxnSpPr/>
            <p:nvPr/>
          </p:nvCxnSpPr>
          <p:spPr>
            <a:xfrm>
              <a:off x="5218475" y="2471200"/>
              <a:ext cx="1204500" cy="1676400"/>
            </a:xfrm>
            <a:prstGeom prst="straightConnector1">
              <a:avLst/>
            </a:prstGeom>
            <a:noFill/>
            <a:ln w="9525" cap="flat" cmpd="sng">
              <a:solidFill>
                <a:schemeClr val="bg1"/>
              </a:solidFill>
              <a:prstDash val="solid"/>
              <a:round/>
              <a:headEnd type="none" w="med" len="med"/>
              <a:tailEnd type="none" w="med" len="med"/>
            </a:ln>
          </p:spPr>
        </p:cxnSp>
        <p:cxnSp>
          <p:nvCxnSpPr>
            <p:cNvPr id="7713" name="Google Shape;7713;p103"/>
            <p:cNvCxnSpPr/>
            <p:nvPr/>
          </p:nvCxnSpPr>
          <p:spPr>
            <a:xfrm>
              <a:off x="5218475" y="1861600"/>
              <a:ext cx="1204500" cy="2286000"/>
            </a:xfrm>
            <a:prstGeom prst="straightConnector1">
              <a:avLst/>
            </a:prstGeom>
            <a:noFill/>
            <a:ln w="9525" cap="flat" cmpd="sng">
              <a:solidFill>
                <a:schemeClr val="bg1"/>
              </a:solidFill>
              <a:prstDash val="solid"/>
              <a:round/>
              <a:headEnd type="none" w="med" len="med"/>
              <a:tailEnd type="none" w="med" len="med"/>
            </a:ln>
          </p:spPr>
        </p:cxnSp>
        <p:cxnSp>
          <p:nvCxnSpPr>
            <p:cNvPr id="7714" name="Google Shape;7714;p103"/>
            <p:cNvCxnSpPr/>
            <p:nvPr/>
          </p:nvCxnSpPr>
          <p:spPr>
            <a:xfrm>
              <a:off x="5218475" y="1252000"/>
              <a:ext cx="1204500" cy="2895600"/>
            </a:xfrm>
            <a:prstGeom prst="straightConnector1">
              <a:avLst/>
            </a:prstGeom>
            <a:noFill/>
            <a:ln w="9525" cap="flat" cmpd="sng">
              <a:solidFill>
                <a:schemeClr val="bg1"/>
              </a:solidFill>
              <a:prstDash val="solid"/>
              <a:round/>
              <a:headEnd type="none" w="med" len="med"/>
              <a:tailEnd type="none" w="med" len="med"/>
            </a:ln>
          </p:spPr>
        </p:cxnSp>
        <p:cxnSp>
          <p:nvCxnSpPr>
            <p:cNvPr id="7715" name="Google Shape;7715;p103"/>
            <p:cNvCxnSpPr/>
            <p:nvPr/>
          </p:nvCxnSpPr>
          <p:spPr>
            <a:xfrm>
              <a:off x="5218475" y="642400"/>
              <a:ext cx="1204500" cy="3505200"/>
            </a:xfrm>
            <a:prstGeom prst="straightConnector1">
              <a:avLst/>
            </a:prstGeom>
            <a:noFill/>
            <a:ln w="9525" cap="flat" cmpd="sng">
              <a:solidFill>
                <a:schemeClr val="bg1"/>
              </a:solidFill>
              <a:prstDash val="solid"/>
              <a:round/>
              <a:headEnd type="none" w="med" len="med"/>
              <a:tailEnd type="none" w="med" len="med"/>
            </a:ln>
          </p:spPr>
        </p:cxnSp>
        <p:cxnSp>
          <p:nvCxnSpPr>
            <p:cNvPr id="7716" name="Google Shape;7716;p103"/>
            <p:cNvCxnSpPr/>
            <p:nvPr/>
          </p:nvCxnSpPr>
          <p:spPr>
            <a:xfrm rot="10800000" flipH="1">
              <a:off x="5218475" y="3233200"/>
              <a:ext cx="1204500" cy="1669200"/>
            </a:xfrm>
            <a:prstGeom prst="straightConnector1">
              <a:avLst/>
            </a:prstGeom>
            <a:noFill/>
            <a:ln w="9525" cap="flat" cmpd="sng">
              <a:solidFill>
                <a:schemeClr val="bg1"/>
              </a:solidFill>
              <a:prstDash val="solid"/>
              <a:round/>
              <a:headEnd type="none" w="med" len="med"/>
              <a:tailEnd type="none" w="med" len="med"/>
            </a:ln>
          </p:spPr>
        </p:cxnSp>
        <p:cxnSp>
          <p:nvCxnSpPr>
            <p:cNvPr id="7717" name="Google Shape;7717;p103"/>
            <p:cNvCxnSpPr/>
            <p:nvPr/>
          </p:nvCxnSpPr>
          <p:spPr>
            <a:xfrm rot="10800000" flipH="1">
              <a:off x="5218475" y="32332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718" name="Google Shape;7718;p103"/>
            <p:cNvCxnSpPr/>
            <p:nvPr/>
          </p:nvCxnSpPr>
          <p:spPr>
            <a:xfrm>
              <a:off x="5218475" y="24712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19" name="Google Shape;7719;p103"/>
            <p:cNvCxnSpPr/>
            <p:nvPr/>
          </p:nvCxnSpPr>
          <p:spPr>
            <a:xfrm>
              <a:off x="5218475" y="3080800"/>
              <a:ext cx="1204500" cy="1066800"/>
            </a:xfrm>
            <a:prstGeom prst="straightConnector1">
              <a:avLst/>
            </a:prstGeom>
            <a:noFill/>
            <a:ln w="9525" cap="flat" cmpd="sng">
              <a:solidFill>
                <a:schemeClr val="bg1"/>
              </a:solidFill>
              <a:prstDash val="solid"/>
              <a:round/>
              <a:headEnd type="none" w="med" len="med"/>
              <a:tailEnd type="none" w="med" len="med"/>
            </a:ln>
          </p:spPr>
        </p:cxnSp>
        <p:cxnSp>
          <p:nvCxnSpPr>
            <p:cNvPr id="7720" name="Google Shape;7720;p103"/>
            <p:cNvCxnSpPr/>
            <p:nvPr/>
          </p:nvCxnSpPr>
          <p:spPr>
            <a:xfrm>
              <a:off x="5218475" y="3690400"/>
              <a:ext cx="1204500" cy="457200"/>
            </a:xfrm>
            <a:prstGeom prst="straightConnector1">
              <a:avLst/>
            </a:prstGeom>
            <a:noFill/>
            <a:ln w="9525" cap="flat" cmpd="sng">
              <a:solidFill>
                <a:schemeClr val="bg1"/>
              </a:solidFill>
              <a:prstDash val="solid"/>
              <a:round/>
              <a:headEnd type="none" w="med" len="med"/>
              <a:tailEnd type="none" w="med" len="med"/>
            </a:ln>
          </p:spPr>
        </p:cxnSp>
        <p:cxnSp>
          <p:nvCxnSpPr>
            <p:cNvPr id="7721" name="Google Shape;7721;p103"/>
            <p:cNvCxnSpPr/>
            <p:nvPr/>
          </p:nvCxnSpPr>
          <p:spPr>
            <a:xfrm>
              <a:off x="5218475" y="1252000"/>
              <a:ext cx="1204500" cy="1981200"/>
            </a:xfrm>
            <a:prstGeom prst="straightConnector1">
              <a:avLst/>
            </a:prstGeom>
            <a:noFill/>
            <a:ln w="9525" cap="flat" cmpd="sng">
              <a:solidFill>
                <a:schemeClr val="bg1"/>
              </a:solidFill>
              <a:prstDash val="solid"/>
              <a:round/>
              <a:headEnd type="none" w="med" len="med"/>
              <a:tailEnd type="none" w="med" len="med"/>
            </a:ln>
          </p:spPr>
        </p:cxnSp>
        <p:cxnSp>
          <p:nvCxnSpPr>
            <p:cNvPr id="7722" name="Google Shape;7722;p103"/>
            <p:cNvCxnSpPr/>
            <p:nvPr/>
          </p:nvCxnSpPr>
          <p:spPr>
            <a:xfrm>
              <a:off x="5218475" y="1861600"/>
              <a:ext cx="1204500" cy="1371600"/>
            </a:xfrm>
            <a:prstGeom prst="straightConnector1">
              <a:avLst/>
            </a:prstGeom>
            <a:noFill/>
            <a:ln w="9525" cap="flat" cmpd="sng">
              <a:solidFill>
                <a:schemeClr val="bg1"/>
              </a:solidFill>
              <a:prstDash val="solid"/>
              <a:round/>
              <a:headEnd type="none" w="med" len="med"/>
              <a:tailEnd type="none" w="med" len="med"/>
            </a:ln>
          </p:spPr>
        </p:cxnSp>
        <p:cxnSp>
          <p:nvCxnSpPr>
            <p:cNvPr id="7723" name="Google Shape;7723;p103"/>
            <p:cNvCxnSpPr/>
            <p:nvPr/>
          </p:nvCxnSpPr>
          <p:spPr>
            <a:xfrm>
              <a:off x="5218475" y="2471200"/>
              <a:ext cx="1204500" cy="762000"/>
            </a:xfrm>
            <a:prstGeom prst="straightConnector1">
              <a:avLst/>
            </a:prstGeom>
            <a:noFill/>
            <a:ln w="9525" cap="flat" cmpd="sng">
              <a:solidFill>
                <a:schemeClr val="bg1"/>
              </a:solidFill>
              <a:prstDash val="solid"/>
              <a:round/>
              <a:headEnd type="none" w="med" len="med"/>
              <a:tailEnd type="none" w="med" len="med"/>
            </a:ln>
          </p:spPr>
        </p:cxnSp>
        <p:cxnSp>
          <p:nvCxnSpPr>
            <p:cNvPr id="7724" name="Google Shape;7724;p103"/>
            <p:cNvCxnSpPr/>
            <p:nvPr/>
          </p:nvCxnSpPr>
          <p:spPr>
            <a:xfrm>
              <a:off x="5218475" y="642400"/>
              <a:ext cx="1204500" cy="2590800"/>
            </a:xfrm>
            <a:prstGeom prst="straightConnector1">
              <a:avLst/>
            </a:prstGeom>
            <a:noFill/>
            <a:ln w="9525" cap="flat" cmpd="sng">
              <a:solidFill>
                <a:schemeClr val="bg1"/>
              </a:solidFill>
              <a:prstDash val="solid"/>
              <a:round/>
              <a:headEnd type="none" w="med" len="med"/>
              <a:tailEnd type="none" w="med" len="med"/>
            </a:ln>
          </p:spPr>
        </p:cxnSp>
      </p:grp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7"/>
            <a:ext cx="1092347" cy="1059051"/>
          </a:xfrm>
          <a:prstGeom prst="rect">
            <a:avLst/>
          </a:prstGeom>
          <a:ln>
            <a:solidFill>
              <a:schemeClr val="bg1"/>
            </a:solidFill>
          </a:ln>
        </p:spPr>
      </p:pic>
    </p:spTree>
    <p:extLst>
      <p:ext uri="{BB962C8B-B14F-4D97-AF65-F5344CB8AC3E}">
        <p14:creationId xmlns:p14="http://schemas.microsoft.com/office/powerpoint/2010/main" val="72904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519"/>
        <p:cNvGrpSpPr/>
        <p:nvPr/>
      </p:nvGrpSpPr>
      <p:grpSpPr>
        <a:xfrm>
          <a:off x="0" y="0"/>
          <a:ext cx="0" cy="0"/>
          <a:chOff x="0" y="0"/>
          <a:chExt cx="0" cy="0"/>
        </a:xfrm>
      </p:grpSpPr>
      <p:sp>
        <p:nvSpPr>
          <p:cNvPr id="7525" name="Google Shape;7525;p103"/>
          <p:cNvSpPr/>
          <p:nvPr/>
        </p:nvSpPr>
        <p:spPr>
          <a:xfrm>
            <a:off x="2467149" y="1456614"/>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26" name="Google Shape;7526;p103"/>
          <p:cNvSpPr/>
          <p:nvPr/>
        </p:nvSpPr>
        <p:spPr>
          <a:xfrm>
            <a:off x="2467149" y="5113695"/>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27" name="Google Shape;7527;p103"/>
          <p:cNvSpPr/>
          <p:nvPr/>
        </p:nvSpPr>
        <p:spPr>
          <a:xfrm>
            <a:off x="2467149" y="3894669"/>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28" name="Google Shape;7528;p103"/>
          <p:cNvSpPr/>
          <p:nvPr/>
        </p:nvSpPr>
        <p:spPr>
          <a:xfrm>
            <a:off x="2467149" y="2675642"/>
            <a:ext cx="425940" cy="425940"/>
          </a:xfrm>
          <a:prstGeom prst="ellipse">
            <a:avLst/>
          </a:prstGeom>
          <a:solidFill>
            <a:srgbClr val="FFFFFF"/>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cxnSp>
        <p:nvCxnSpPr>
          <p:cNvPr id="7529" name="Google Shape;7529;p103"/>
          <p:cNvCxnSpPr/>
          <p:nvPr/>
        </p:nvCxnSpPr>
        <p:spPr>
          <a:xfrm rot="10800000" flipH="1">
            <a:off x="1565677" y="2946669"/>
            <a:ext cx="780689" cy="205971"/>
          </a:xfrm>
          <a:prstGeom prst="straightConnector1">
            <a:avLst/>
          </a:prstGeom>
          <a:noFill/>
          <a:ln w="9525" cap="flat" cmpd="sng">
            <a:solidFill>
              <a:schemeClr val="bg2"/>
            </a:solidFill>
            <a:prstDash val="solid"/>
            <a:round/>
            <a:headEnd type="none" w="med" len="med"/>
            <a:tailEnd type="triangle" w="med" len="med"/>
          </a:ln>
        </p:spPr>
      </p:cxnSp>
      <p:cxnSp>
        <p:nvCxnSpPr>
          <p:cNvPr id="7530" name="Google Shape;7530;p103"/>
          <p:cNvCxnSpPr/>
          <p:nvPr/>
        </p:nvCxnSpPr>
        <p:spPr>
          <a:xfrm>
            <a:off x="1565677" y="3865739"/>
            <a:ext cx="795087" cy="181175"/>
          </a:xfrm>
          <a:prstGeom prst="straightConnector1">
            <a:avLst/>
          </a:prstGeom>
          <a:noFill/>
          <a:ln w="9525" cap="flat" cmpd="sng">
            <a:solidFill>
              <a:schemeClr val="bg2"/>
            </a:solidFill>
            <a:prstDash val="solid"/>
            <a:round/>
            <a:headEnd type="none" w="med" len="med"/>
            <a:tailEnd type="triangle" w="med" len="med"/>
          </a:ln>
        </p:spPr>
      </p:cxnSp>
      <p:cxnSp>
        <p:nvCxnSpPr>
          <p:cNvPr id="7531" name="Google Shape;7531;p103"/>
          <p:cNvCxnSpPr/>
          <p:nvPr/>
        </p:nvCxnSpPr>
        <p:spPr>
          <a:xfrm rot="10800000" flipH="1">
            <a:off x="699667" y="1832161"/>
            <a:ext cx="1632568" cy="1057849"/>
          </a:xfrm>
          <a:prstGeom prst="straightConnector1">
            <a:avLst/>
          </a:prstGeom>
          <a:noFill/>
          <a:ln w="9525" cap="flat" cmpd="sng">
            <a:solidFill>
              <a:schemeClr val="bg2"/>
            </a:solidFill>
            <a:prstDash val="solid"/>
            <a:round/>
            <a:headEnd type="none" w="med" len="med"/>
            <a:tailEnd type="triangle" w="med" len="med"/>
          </a:ln>
        </p:spPr>
      </p:cxnSp>
      <p:cxnSp>
        <p:nvCxnSpPr>
          <p:cNvPr id="7532" name="Google Shape;7532;p103"/>
          <p:cNvCxnSpPr/>
          <p:nvPr/>
        </p:nvCxnSpPr>
        <p:spPr>
          <a:xfrm>
            <a:off x="699667" y="4152232"/>
            <a:ext cx="1639767" cy="1059049"/>
          </a:xfrm>
          <a:prstGeom prst="straightConnector1">
            <a:avLst/>
          </a:prstGeom>
          <a:noFill/>
          <a:ln w="9525" cap="flat" cmpd="sng">
            <a:solidFill>
              <a:schemeClr val="bg2"/>
            </a:solidFill>
            <a:prstDash val="solid"/>
            <a:round/>
            <a:headEnd type="none" w="med" len="med"/>
            <a:tailEnd type="triangle" w="med" len="med"/>
          </a:ln>
        </p:spPr>
      </p:cxnSp>
      <p:sp>
        <p:nvSpPr>
          <p:cNvPr id="7533" name="Google Shape;7533;p103"/>
          <p:cNvSpPr/>
          <p:nvPr/>
        </p:nvSpPr>
        <p:spPr>
          <a:xfrm>
            <a:off x="439727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34" name="Google Shape;7534;p103"/>
          <p:cNvSpPr/>
          <p:nvPr/>
        </p:nvSpPr>
        <p:spPr>
          <a:xfrm>
            <a:off x="439727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35" name="Google Shape;7535;p103"/>
          <p:cNvSpPr/>
          <p:nvPr/>
        </p:nvSpPr>
        <p:spPr>
          <a:xfrm>
            <a:off x="439727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36" name="Google Shape;7536;p103"/>
          <p:cNvSpPr/>
          <p:nvPr/>
        </p:nvSpPr>
        <p:spPr>
          <a:xfrm>
            <a:off x="439727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cxnSp>
        <p:nvCxnSpPr>
          <p:cNvPr id="7537" name="Google Shape;7537;p103"/>
          <p:cNvCxnSpPr>
            <a:stCxn id="7525" idx="6"/>
            <a:endCxn id="7533" idx="2"/>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38" name="Google Shape;7538;p103"/>
          <p:cNvCxnSpPr>
            <a:stCxn id="7526" idx="6"/>
            <a:endCxn id="7533" idx="2"/>
          </p:cNvCxnSpPr>
          <p:nvPr/>
        </p:nvCxnSpPr>
        <p:spPr>
          <a:xfrm rot="10800000" flipH="1">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539" name="Google Shape;7539;p103"/>
          <p:cNvCxnSpPr>
            <a:endCxn id="7536" idx="2"/>
          </p:cNvCxnSpPr>
          <p:nvPr/>
        </p:nvCxnSpPr>
        <p:spPr>
          <a:xfrm rot="10800000" flipH="1">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0" name="Google Shape;7540;p103"/>
          <p:cNvCxnSpPr>
            <a:stCxn id="7528" idx="6"/>
            <a:endCxn id="7536" idx="2"/>
          </p:cNvCxnSpPr>
          <p:nvPr/>
        </p:nvCxnSpPr>
        <p:spPr>
          <a:xfrm>
            <a:off x="2893088"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541" name="Google Shape;7541;p103"/>
          <p:cNvCxnSpPr>
            <a:endCxn id="7534" idx="2"/>
          </p:cNvCxnSpPr>
          <p:nvPr/>
        </p:nvCxnSpPr>
        <p:spPr>
          <a:xfrm>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2" name="Google Shape;7542;p103"/>
          <p:cNvCxnSpPr>
            <a:stCxn id="7528" idx="6"/>
            <a:endCxn id="7535" idx="2"/>
          </p:cNvCxnSpPr>
          <p:nvPr/>
        </p:nvCxnSpPr>
        <p:spPr>
          <a:xfrm>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543" name="Google Shape;7543;p103"/>
          <p:cNvCxnSpPr>
            <a:stCxn id="7527" idx="6"/>
            <a:endCxn id="7535" idx="2"/>
          </p:cNvCxnSpPr>
          <p:nvPr/>
        </p:nvCxnSpPr>
        <p:spPr>
          <a:xfrm>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544" name="Google Shape;7544;p103"/>
          <p:cNvCxnSpPr>
            <a:stCxn id="7526" idx="6"/>
            <a:endCxn id="7534" idx="2"/>
          </p:cNvCxnSpPr>
          <p:nvPr/>
        </p:nvCxnSpPr>
        <p:spPr>
          <a:xfrm rot="10800000" flipH="1">
            <a:off x="2893088" y="4107637"/>
            <a:ext cx="1504187" cy="1219027"/>
          </a:xfrm>
          <a:prstGeom prst="straightConnector1">
            <a:avLst/>
          </a:prstGeom>
          <a:noFill/>
          <a:ln w="9525" cap="flat" cmpd="sng">
            <a:solidFill>
              <a:schemeClr val="bg2"/>
            </a:solidFill>
            <a:prstDash val="solid"/>
            <a:round/>
            <a:headEnd type="none" w="med" len="med"/>
            <a:tailEnd type="none" w="med" len="med"/>
          </a:ln>
        </p:spPr>
      </p:cxnSp>
      <p:sp>
        <p:nvSpPr>
          <p:cNvPr id="7545" name="Google Shape;7545;p103"/>
          <p:cNvSpPr/>
          <p:nvPr/>
        </p:nvSpPr>
        <p:spPr>
          <a:xfrm>
            <a:off x="6327401"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46" name="Google Shape;7546;p103"/>
          <p:cNvSpPr/>
          <p:nvPr/>
        </p:nvSpPr>
        <p:spPr>
          <a:xfrm>
            <a:off x="6327401"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47" name="Google Shape;7547;p103"/>
          <p:cNvSpPr/>
          <p:nvPr/>
        </p:nvSpPr>
        <p:spPr>
          <a:xfrm>
            <a:off x="6327401"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48" name="Google Shape;7548;p103"/>
          <p:cNvSpPr/>
          <p:nvPr/>
        </p:nvSpPr>
        <p:spPr>
          <a:xfrm>
            <a:off x="6327401"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49" name="Google Shape;7549;p103"/>
          <p:cNvSpPr/>
          <p:nvPr/>
        </p:nvSpPr>
        <p:spPr>
          <a:xfrm>
            <a:off x="8359113" y="440758"/>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0" name="Google Shape;7550;p103"/>
          <p:cNvSpPr/>
          <p:nvPr/>
        </p:nvSpPr>
        <p:spPr>
          <a:xfrm>
            <a:off x="8359113" y="206612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1" name="Google Shape;7551;p103"/>
          <p:cNvSpPr/>
          <p:nvPr/>
        </p:nvSpPr>
        <p:spPr>
          <a:xfrm>
            <a:off x="8359113" y="2878813"/>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2" name="Google Shape;7552;p103"/>
          <p:cNvSpPr/>
          <p:nvPr/>
        </p:nvSpPr>
        <p:spPr>
          <a:xfrm>
            <a:off x="8359113" y="12534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3" name="Google Shape;7553;p103"/>
          <p:cNvSpPr/>
          <p:nvPr/>
        </p:nvSpPr>
        <p:spPr>
          <a:xfrm>
            <a:off x="8359113" y="3691497"/>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4" name="Google Shape;7554;p103"/>
          <p:cNvSpPr/>
          <p:nvPr/>
        </p:nvSpPr>
        <p:spPr>
          <a:xfrm>
            <a:off x="8359113" y="5316866"/>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5" name="Google Shape;7555;p103"/>
          <p:cNvSpPr/>
          <p:nvPr/>
        </p:nvSpPr>
        <p:spPr>
          <a:xfrm>
            <a:off x="8359113" y="6129551"/>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556" name="Google Shape;7556;p103"/>
          <p:cNvSpPr/>
          <p:nvPr/>
        </p:nvSpPr>
        <p:spPr>
          <a:xfrm>
            <a:off x="8359113" y="450418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cxnSp>
        <p:nvCxnSpPr>
          <p:cNvPr id="7557" name="Google Shape;7557;p103"/>
          <p:cNvCxnSpPr>
            <a:stCxn id="7549" idx="2"/>
          </p:cNvCxnSpPr>
          <p:nvPr/>
        </p:nvCxnSpPr>
        <p:spPr>
          <a:xfrm flipH="1">
            <a:off x="6753341"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558" name="Google Shape;7558;p103"/>
          <p:cNvCxnSpPr>
            <a:stCxn id="7552" idx="2"/>
          </p:cNvCxnSpPr>
          <p:nvPr/>
        </p:nvCxnSpPr>
        <p:spPr>
          <a:xfrm flipH="1">
            <a:off x="6753341"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59" name="Google Shape;7559;p103"/>
          <p:cNvCxnSpPr>
            <a:stCxn id="7550" idx="2"/>
          </p:cNvCxnSpPr>
          <p:nvPr/>
        </p:nvCxnSpPr>
        <p:spPr>
          <a:xfrm flipH="1">
            <a:off x="6753341"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0" name="Google Shape;7560;p103"/>
          <p:cNvCxnSpPr>
            <a:stCxn id="7551" idx="2"/>
          </p:cNvCxnSpPr>
          <p:nvPr/>
        </p:nvCxnSpPr>
        <p:spPr>
          <a:xfrm rot="10800000">
            <a:off x="6753341"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1" name="Google Shape;7561;p103"/>
          <p:cNvCxnSpPr>
            <a:stCxn id="7553" idx="2"/>
            <a:endCxn id="7546" idx="6"/>
          </p:cNvCxnSpPr>
          <p:nvPr/>
        </p:nvCxnSpPr>
        <p:spPr>
          <a:xfrm flipH="1">
            <a:off x="6753341"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2" name="Google Shape;7562;p103"/>
          <p:cNvCxnSpPr/>
          <p:nvPr/>
        </p:nvCxnSpPr>
        <p:spPr>
          <a:xfrm rot="10800000">
            <a:off x="6754674"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563" name="Google Shape;7563;p103"/>
          <p:cNvCxnSpPr>
            <a:stCxn id="7554" idx="2"/>
            <a:endCxn id="7547" idx="6"/>
          </p:cNvCxnSpPr>
          <p:nvPr/>
        </p:nvCxnSpPr>
        <p:spPr>
          <a:xfrm rot="10800000">
            <a:off x="6753341"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564" name="Google Shape;7564;p103"/>
          <p:cNvCxnSpPr>
            <a:stCxn id="7555" idx="2"/>
            <a:endCxn id="7547" idx="6"/>
          </p:cNvCxnSpPr>
          <p:nvPr/>
        </p:nvCxnSpPr>
        <p:spPr>
          <a:xfrm rot="10800000">
            <a:off x="6753341" y="5326664"/>
            <a:ext cx="1605772" cy="1015856"/>
          </a:xfrm>
          <a:prstGeom prst="straightConnector1">
            <a:avLst/>
          </a:prstGeom>
          <a:noFill/>
          <a:ln w="9525" cap="flat" cmpd="sng">
            <a:solidFill>
              <a:schemeClr val="bg2"/>
            </a:solidFill>
            <a:prstDash val="solid"/>
            <a:round/>
            <a:headEnd type="none" w="med" len="med"/>
            <a:tailEnd type="none" w="med" len="med"/>
          </a:ln>
        </p:spPr>
      </p:cxnSp>
      <p:grpSp>
        <p:nvGrpSpPr>
          <p:cNvPr id="7565" name="Google Shape;7565;p103"/>
          <p:cNvGrpSpPr/>
          <p:nvPr/>
        </p:nvGrpSpPr>
        <p:grpSpPr>
          <a:xfrm>
            <a:off x="4487389" y="1593121"/>
            <a:ext cx="234252" cy="152905"/>
            <a:chOff x="2928475" y="1107500"/>
            <a:chExt cx="798700" cy="436600"/>
          </a:xfrm>
        </p:grpSpPr>
        <p:sp>
          <p:nvSpPr>
            <p:cNvPr id="7566" name="Google Shape;7566;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67" name="Google Shape;7567;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68" name="Google Shape;7568;p103"/>
          <p:cNvGrpSpPr/>
          <p:nvPr/>
        </p:nvGrpSpPr>
        <p:grpSpPr>
          <a:xfrm>
            <a:off x="4487389" y="2812149"/>
            <a:ext cx="234252" cy="152905"/>
            <a:chOff x="2928475" y="1107500"/>
            <a:chExt cx="798700" cy="436600"/>
          </a:xfrm>
        </p:grpSpPr>
        <p:sp>
          <p:nvSpPr>
            <p:cNvPr id="7569" name="Google Shape;7569;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0" name="Google Shape;7570;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1" name="Google Shape;7571;p103"/>
          <p:cNvGrpSpPr/>
          <p:nvPr/>
        </p:nvGrpSpPr>
        <p:grpSpPr>
          <a:xfrm>
            <a:off x="4487389" y="4031176"/>
            <a:ext cx="234252" cy="152905"/>
            <a:chOff x="2928475" y="1107500"/>
            <a:chExt cx="798700" cy="436600"/>
          </a:xfrm>
        </p:grpSpPr>
        <p:sp>
          <p:nvSpPr>
            <p:cNvPr id="7572" name="Google Shape;7572;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3" name="Google Shape;7573;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4" name="Google Shape;7574;p103"/>
          <p:cNvGrpSpPr/>
          <p:nvPr/>
        </p:nvGrpSpPr>
        <p:grpSpPr>
          <a:xfrm>
            <a:off x="4487389" y="5250202"/>
            <a:ext cx="234252" cy="152905"/>
            <a:chOff x="2928475" y="1107500"/>
            <a:chExt cx="798700" cy="436600"/>
          </a:xfrm>
        </p:grpSpPr>
        <p:sp>
          <p:nvSpPr>
            <p:cNvPr id="7575" name="Google Shape;7575;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6" name="Google Shape;7576;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77" name="Google Shape;7577;p103"/>
          <p:cNvGrpSpPr/>
          <p:nvPr/>
        </p:nvGrpSpPr>
        <p:grpSpPr>
          <a:xfrm>
            <a:off x="6417514" y="1593121"/>
            <a:ext cx="234252" cy="152905"/>
            <a:chOff x="2928475" y="1107500"/>
            <a:chExt cx="798700" cy="436600"/>
          </a:xfrm>
        </p:grpSpPr>
        <p:sp>
          <p:nvSpPr>
            <p:cNvPr id="7578" name="Google Shape;7578;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79" name="Google Shape;7579;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0" name="Google Shape;7580;p103"/>
          <p:cNvGrpSpPr/>
          <p:nvPr/>
        </p:nvGrpSpPr>
        <p:grpSpPr>
          <a:xfrm>
            <a:off x="6417514" y="2812149"/>
            <a:ext cx="234252" cy="152905"/>
            <a:chOff x="2928475" y="1107500"/>
            <a:chExt cx="798700" cy="436600"/>
          </a:xfrm>
        </p:grpSpPr>
        <p:sp>
          <p:nvSpPr>
            <p:cNvPr id="7581" name="Google Shape;7581;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2" name="Google Shape;7582;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3" name="Google Shape;7583;p103"/>
          <p:cNvGrpSpPr/>
          <p:nvPr/>
        </p:nvGrpSpPr>
        <p:grpSpPr>
          <a:xfrm>
            <a:off x="6417514" y="4031176"/>
            <a:ext cx="234252" cy="152905"/>
            <a:chOff x="2928475" y="1107500"/>
            <a:chExt cx="798700" cy="436600"/>
          </a:xfrm>
        </p:grpSpPr>
        <p:sp>
          <p:nvSpPr>
            <p:cNvPr id="7584" name="Google Shape;7584;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5" name="Google Shape;7585;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6" name="Google Shape;7586;p103"/>
          <p:cNvGrpSpPr/>
          <p:nvPr/>
        </p:nvGrpSpPr>
        <p:grpSpPr>
          <a:xfrm>
            <a:off x="6417514" y="5250202"/>
            <a:ext cx="234252" cy="152905"/>
            <a:chOff x="2928475" y="1107500"/>
            <a:chExt cx="798700" cy="436600"/>
          </a:xfrm>
        </p:grpSpPr>
        <p:sp>
          <p:nvSpPr>
            <p:cNvPr id="7587" name="Google Shape;7587;p103"/>
            <p:cNvSpPr/>
            <p:nvPr/>
          </p:nvSpPr>
          <p:spPr>
            <a:xfrm>
              <a:off x="3327825" y="11075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sp>
          <p:nvSpPr>
            <p:cNvPr id="7588" name="Google Shape;7588;p103"/>
            <p:cNvSpPr/>
            <p:nvPr/>
          </p:nvSpPr>
          <p:spPr>
            <a:xfrm rot="10800000">
              <a:off x="2928475" y="1325800"/>
              <a:ext cx="399350" cy="218300"/>
            </a:xfrm>
            <a:custGeom>
              <a:avLst/>
              <a:gdLst/>
              <a:ahLst/>
              <a:cxnLst/>
              <a:rect l="l" t="t" r="r" b="b"/>
              <a:pathLst>
                <a:path w="15974" h="8732" extrusionOk="0">
                  <a:moveTo>
                    <a:pt x="0" y="8732"/>
                  </a:moveTo>
                  <a:cubicBezTo>
                    <a:pt x="355" y="8093"/>
                    <a:pt x="1314" y="5999"/>
                    <a:pt x="2130" y="4899"/>
                  </a:cubicBezTo>
                  <a:cubicBezTo>
                    <a:pt x="2947" y="3799"/>
                    <a:pt x="3657" y="2840"/>
                    <a:pt x="4899" y="2130"/>
                  </a:cubicBezTo>
                  <a:cubicBezTo>
                    <a:pt x="6142" y="1420"/>
                    <a:pt x="7739" y="994"/>
                    <a:pt x="9585" y="639"/>
                  </a:cubicBezTo>
                  <a:cubicBezTo>
                    <a:pt x="11431" y="284"/>
                    <a:pt x="14909" y="107"/>
                    <a:pt x="15974" y="0"/>
                  </a:cubicBezTo>
                </a:path>
              </a:pathLst>
            </a:custGeom>
            <a:noFill/>
            <a:ln w="9525" cap="flat" cmpd="sng">
              <a:solidFill>
                <a:schemeClr val="bg2"/>
              </a:solidFill>
              <a:prstDash val="solid"/>
              <a:round/>
              <a:headEnd type="none" w="med" len="med"/>
              <a:tailEnd type="none" w="med" len="med"/>
            </a:ln>
          </p:spPr>
        </p:sp>
      </p:grpSp>
      <p:grpSp>
        <p:nvGrpSpPr>
          <p:cNvPr id="7589" name="Google Shape;7589;p103"/>
          <p:cNvGrpSpPr/>
          <p:nvPr/>
        </p:nvGrpSpPr>
        <p:grpSpPr>
          <a:xfrm>
            <a:off x="8463374" y="578314"/>
            <a:ext cx="217556" cy="107143"/>
            <a:chOff x="620300" y="896408"/>
            <a:chExt cx="572799" cy="297000"/>
          </a:xfrm>
        </p:grpSpPr>
        <p:cxnSp>
          <p:nvCxnSpPr>
            <p:cNvPr id="7590" name="Google Shape;7590;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1" name="Google Shape;7591;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2" name="Google Shape;7592;p103"/>
          <p:cNvGrpSpPr/>
          <p:nvPr/>
        </p:nvGrpSpPr>
        <p:grpSpPr>
          <a:xfrm>
            <a:off x="8463374" y="1390999"/>
            <a:ext cx="217556" cy="107143"/>
            <a:chOff x="620300" y="896408"/>
            <a:chExt cx="572799" cy="297000"/>
          </a:xfrm>
        </p:grpSpPr>
        <p:cxnSp>
          <p:nvCxnSpPr>
            <p:cNvPr id="7593" name="Google Shape;7593;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4" name="Google Shape;7594;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5" name="Google Shape;7595;p103"/>
          <p:cNvGrpSpPr/>
          <p:nvPr/>
        </p:nvGrpSpPr>
        <p:grpSpPr>
          <a:xfrm>
            <a:off x="8463374" y="2203685"/>
            <a:ext cx="217556" cy="107143"/>
            <a:chOff x="620300" y="896408"/>
            <a:chExt cx="572799" cy="297000"/>
          </a:xfrm>
        </p:grpSpPr>
        <p:cxnSp>
          <p:nvCxnSpPr>
            <p:cNvPr id="7596" name="Google Shape;7596;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597" name="Google Shape;7597;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598" name="Google Shape;7598;p103"/>
          <p:cNvGrpSpPr/>
          <p:nvPr/>
        </p:nvGrpSpPr>
        <p:grpSpPr>
          <a:xfrm>
            <a:off x="8463374" y="3016369"/>
            <a:ext cx="217556" cy="107143"/>
            <a:chOff x="620300" y="896408"/>
            <a:chExt cx="572799" cy="297000"/>
          </a:xfrm>
        </p:grpSpPr>
        <p:cxnSp>
          <p:nvCxnSpPr>
            <p:cNvPr id="7599" name="Google Shape;7599;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0" name="Google Shape;7600;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1" name="Google Shape;7601;p103"/>
          <p:cNvGrpSpPr/>
          <p:nvPr/>
        </p:nvGrpSpPr>
        <p:grpSpPr>
          <a:xfrm>
            <a:off x="8463374" y="3829053"/>
            <a:ext cx="217556" cy="107143"/>
            <a:chOff x="620300" y="896408"/>
            <a:chExt cx="572799" cy="297000"/>
          </a:xfrm>
        </p:grpSpPr>
        <p:cxnSp>
          <p:nvCxnSpPr>
            <p:cNvPr id="7602" name="Google Shape;7602;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3" name="Google Shape;7603;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4" name="Google Shape;7604;p103"/>
          <p:cNvGrpSpPr/>
          <p:nvPr/>
        </p:nvGrpSpPr>
        <p:grpSpPr>
          <a:xfrm>
            <a:off x="8463374" y="4641738"/>
            <a:ext cx="217556" cy="107143"/>
            <a:chOff x="620300" y="896408"/>
            <a:chExt cx="572799" cy="297000"/>
          </a:xfrm>
        </p:grpSpPr>
        <p:cxnSp>
          <p:nvCxnSpPr>
            <p:cNvPr id="7605" name="Google Shape;7605;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6" name="Google Shape;7606;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07" name="Google Shape;7607;p103"/>
          <p:cNvGrpSpPr/>
          <p:nvPr/>
        </p:nvGrpSpPr>
        <p:grpSpPr>
          <a:xfrm>
            <a:off x="8463374" y="5454423"/>
            <a:ext cx="217556" cy="107143"/>
            <a:chOff x="620300" y="896408"/>
            <a:chExt cx="572799" cy="297000"/>
          </a:xfrm>
        </p:grpSpPr>
        <p:cxnSp>
          <p:nvCxnSpPr>
            <p:cNvPr id="7608" name="Google Shape;7608;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09" name="Google Shape;7609;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grpSp>
        <p:nvGrpSpPr>
          <p:cNvPr id="7610" name="Google Shape;7610;p103"/>
          <p:cNvGrpSpPr/>
          <p:nvPr/>
        </p:nvGrpSpPr>
        <p:grpSpPr>
          <a:xfrm>
            <a:off x="8463374" y="6267107"/>
            <a:ext cx="217556" cy="107143"/>
            <a:chOff x="620300" y="896408"/>
            <a:chExt cx="572799" cy="297000"/>
          </a:xfrm>
        </p:grpSpPr>
        <p:cxnSp>
          <p:nvCxnSpPr>
            <p:cNvPr id="7611" name="Google Shape;7611;p103"/>
            <p:cNvCxnSpPr/>
            <p:nvPr/>
          </p:nvCxnSpPr>
          <p:spPr>
            <a:xfrm>
              <a:off x="620300" y="1192700"/>
              <a:ext cx="316800" cy="0"/>
            </a:xfrm>
            <a:prstGeom prst="straightConnector1">
              <a:avLst/>
            </a:prstGeom>
            <a:noFill/>
            <a:ln w="9525" cap="flat" cmpd="sng">
              <a:solidFill>
                <a:schemeClr val="bg2"/>
              </a:solidFill>
              <a:prstDash val="solid"/>
              <a:round/>
              <a:headEnd type="none" w="med" len="med"/>
              <a:tailEnd type="none" w="med" len="med"/>
            </a:ln>
          </p:spPr>
        </p:cxnSp>
        <p:cxnSp>
          <p:nvCxnSpPr>
            <p:cNvPr id="7612" name="Google Shape;7612;p103"/>
            <p:cNvCxnSpPr/>
            <p:nvPr/>
          </p:nvCxnSpPr>
          <p:spPr>
            <a:xfrm rot="10800000" flipH="1">
              <a:off x="926699" y="896408"/>
              <a:ext cx="266400" cy="297000"/>
            </a:xfrm>
            <a:prstGeom prst="straightConnector1">
              <a:avLst/>
            </a:prstGeom>
            <a:noFill/>
            <a:ln w="9525" cap="flat" cmpd="sng">
              <a:solidFill>
                <a:schemeClr val="bg2"/>
              </a:solidFill>
              <a:prstDash val="solid"/>
              <a:round/>
              <a:headEnd type="none" w="med" len="med"/>
              <a:tailEnd type="none" w="med" len="med"/>
            </a:ln>
          </p:spPr>
        </p:cxnSp>
      </p:grpSp>
      <p:sp>
        <p:nvSpPr>
          <p:cNvPr id="7613" name="Google Shape;7613;p103"/>
          <p:cNvSpPr txBox="1">
            <a:spLocks noGrp="1"/>
          </p:cNvSpPr>
          <p:nvPr>
            <p:ph type="title"/>
          </p:nvPr>
        </p:nvSpPr>
        <p:spPr>
          <a:xfrm>
            <a:off x="416407" y="85842"/>
            <a:ext cx="11359188" cy="763492"/>
          </a:xfrm>
          <a:prstGeom prst="rect">
            <a:avLst/>
          </a:prstGeom>
        </p:spPr>
        <p:txBody>
          <a:bodyPr spcFirstLastPara="1" vert="horz" wrap="square" lIns="121883" tIns="121883" rIns="121883" bIns="121883" rtlCol="0" anchor="t" anchorCtr="0">
            <a:noAutofit/>
          </a:bodyPr>
          <a:lstStyle/>
          <a:p>
            <a:r>
              <a:rPr lang="en-US" sz="3600">
                <a:solidFill>
                  <a:schemeClr val="bg2"/>
                </a:solidFill>
              </a:rPr>
              <a:t>Trained Convolutional NN</a:t>
            </a:r>
          </a:p>
        </p:txBody>
      </p:sp>
      <p:sp>
        <p:nvSpPr>
          <p:cNvPr id="7614" name="Google Shape;7614;p103"/>
          <p:cNvSpPr/>
          <p:nvPr/>
        </p:nvSpPr>
        <p:spPr>
          <a:xfrm>
            <a:off x="10390825" y="1456614"/>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light"/>
                <a:ea typeface="ＭＳ Ｐゴシック" pitchFamily="-72" charset="-128"/>
                <a:cs typeface="+mn-cs"/>
              </a:rPr>
              <a:t>02</a:t>
            </a:r>
            <a:endParaRPr kumimoji="0" sz="98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615" name="Google Shape;7615;p103"/>
          <p:cNvSpPr/>
          <p:nvPr/>
        </p:nvSpPr>
        <p:spPr>
          <a:xfrm>
            <a:off x="10390825" y="2675642"/>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616" name="Google Shape;7616;p103"/>
          <p:cNvSpPr/>
          <p:nvPr/>
        </p:nvSpPr>
        <p:spPr>
          <a:xfrm>
            <a:off x="10390825" y="3894669"/>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617" name="Google Shape;7617;p103"/>
          <p:cNvSpPr/>
          <p:nvPr/>
        </p:nvSpPr>
        <p:spPr>
          <a:xfrm>
            <a:off x="10390825" y="5113695"/>
            <a:ext cx="425940" cy="425940"/>
          </a:xfrm>
          <a:prstGeom prst="ellipse">
            <a:avLst/>
          </a:prstGeom>
          <a:solidFill>
            <a:srgbClr val="F3F3F3"/>
          </a:solidFill>
          <a:ln w="19050" cap="flat" cmpd="sng">
            <a:solidFill>
              <a:schemeClr val="bg2"/>
            </a:solidFill>
            <a:prstDash val="solid"/>
            <a:round/>
            <a:headEnd type="none" w="sm" len="sm"/>
            <a:tailEnd type="none" w="sm" len="sm"/>
          </a:ln>
        </p:spPr>
        <p:txBody>
          <a:bodyPr spcFirstLastPara="1" wrap="square" lIns="121883" tIns="121883" rIns="121883" bIns="121883" anchor="ctr"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Segoe UI Semilight"/>
              <a:ea typeface="ＭＳ Ｐゴシック" pitchFamily="-72" charset="-128"/>
              <a:cs typeface="+mn-cs"/>
            </a:endParaRPr>
          </a:p>
        </p:txBody>
      </p:sp>
      <p:sp>
        <p:nvSpPr>
          <p:cNvPr id="7618" name="Google Shape;7618;p103"/>
          <p:cNvSpPr txBox="1"/>
          <p:nvPr/>
        </p:nvSpPr>
        <p:spPr>
          <a:xfrm>
            <a:off x="10297371" y="962884"/>
            <a:ext cx="1093445" cy="600715"/>
          </a:xfrm>
          <a:prstGeom prst="rect">
            <a:avLst/>
          </a:prstGeom>
          <a:noFill/>
          <a:ln>
            <a:noFill/>
          </a:ln>
        </p:spPr>
        <p:txBody>
          <a:bodyPr spcFirstLastPara="1" wrap="square" lIns="121883" tIns="121883" rIns="121883" bIns="121883" anchor="t" anchorCtr="0">
            <a:noAutofit/>
          </a:bodyPr>
          <a:lstStyle>
            <a:defPPr>
              <a:defRPr lang="en-US"/>
            </a:defPPr>
            <a:lvl1pPr defTabSz="914437">
              <a:defRPr sz="2400">
                <a:solidFill>
                  <a:srgbClr val="353535">
                    <a:lumMod val="60000"/>
                    <a:lumOff val="40000"/>
                  </a:srgbClr>
                </a:solidFill>
                <a:latin typeface="Segoe UI Semilight"/>
                <a:ea typeface="ＭＳ Ｐゴシック" pitchFamily="-72" charset="-128"/>
              </a:defRPr>
            </a:lvl1p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rPr>
              <a:t>dog</a:t>
            </a:r>
            <a:endParaRPr kumimoji="0"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endParaRPr>
          </a:p>
        </p:txBody>
      </p:sp>
      <p:sp>
        <p:nvSpPr>
          <p:cNvPr id="7619" name="Google Shape;7619;p103"/>
          <p:cNvSpPr txBox="1"/>
          <p:nvPr/>
        </p:nvSpPr>
        <p:spPr>
          <a:xfrm>
            <a:off x="10297371" y="2203675"/>
            <a:ext cx="1478224" cy="600715"/>
          </a:xfrm>
          <a:prstGeom prst="rect">
            <a:avLst/>
          </a:prstGeom>
          <a:noFill/>
          <a:ln>
            <a:noFill/>
          </a:ln>
        </p:spPr>
        <p:txBody>
          <a:bodyPr spcFirstLastPara="1" wrap="square" lIns="121883" tIns="121883" rIns="121883" bIns="121883" anchor="t"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53535"/>
                </a:solidFill>
                <a:effectLst/>
                <a:uLnTx/>
                <a:uFillTx/>
                <a:latin typeface="Segoe UI Semilight"/>
                <a:ea typeface="ＭＳ Ｐゴシック" pitchFamily="-72" charset="-128"/>
                <a:cs typeface="+mn-cs"/>
              </a:rPr>
              <a:t>bicycle</a:t>
            </a:r>
            <a:endParaRPr kumimoji="0" sz="2400" b="1" i="0" u="none" strike="noStrike" kern="1200" cap="none" spc="0" normalizeH="0" baseline="0" noProof="0">
              <a:ln>
                <a:noFill/>
              </a:ln>
              <a:solidFill>
                <a:srgbClr val="353535"/>
              </a:solidFill>
              <a:effectLst/>
              <a:uLnTx/>
              <a:uFillTx/>
              <a:latin typeface="Segoe UI Semilight"/>
              <a:ea typeface="ＭＳ Ｐゴシック" pitchFamily="-72" charset="-128"/>
              <a:cs typeface="+mn-cs"/>
            </a:endParaRPr>
          </a:p>
        </p:txBody>
      </p:sp>
      <p:sp>
        <p:nvSpPr>
          <p:cNvPr id="7620" name="Google Shape;7620;p103"/>
          <p:cNvSpPr txBox="1"/>
          <p:nvPr/>
        </p:nvSpPr>
        <p:spPr>
          <a:xfrm>
            <a:off x="10297371" y="3422701"/>
            <a:ext cx="1393403" cy="600715"/>
          </a:xfrm>
          <a:prstGeom prst="rect">
            <a:avLst/>
          </a:prstGeom>
          <a:noFill/>
          <a:ln>
            <a:noFill/>
          </a:ln>
        </p:spPr>
        <p:txBody>
          <a:bodyPr spcFirstLastPara="1" wrap="square" lIns="121883" tIns="121883" rIns="121883" bIns="121883" anchor="t"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rPr>
              <a:t>apple</a:t>
            </a:r>
            <a:endParaRPr kumimoji="0"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endParaRPr>
          </a:p>
        </p:txBody>
      </p:sp>
      <p:sp>
        <p:nvSpPr>
          <p:cNvPr id="7621" name="Google Shape;7621;p103"/>
          <p:cNvSpPr txBox="1"/>
          <p:nvPr/>
        </p:nvSpPr>
        <p:spPr>
          <a:xfrm>
            <a:off x="10297371" y="4641728"/>
            <a:ext cx="1605772" cy="600715"/>
          </a:xfrm>
          <a:prstGeom prst="rect">
            <a:avLst/>
          </a:prstGeom>
          <a:noFill/>
          <a:ln>
            <a:noFill/>
          </a:ln>
        </p:spPr>
        <p:txBody>
          <a:bodyPr spcFirstLastPara="1" wrap="square" lIns="121883" tIns="121883" rIns="121883" bIns="121883" anchor="t" anchorCtr="0">
            <a:no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rPr>
              <a:t>tennis ball</a:t>
            </a:r>
            <a:endParaRPr kumimoji="0" sz="2400" b="0" i="0" u="none" strike="noStrike" kern="1200" cap="none" spc="0" normalizeH="0" baseline="0" noProof="0">
              <a:ln>
                <a:noFill/>
              </a:ln>
              <a:solidFill>
                <a:srgbClr val="353535">
                  <a:lumMod val="60000"/>
                  <a:lumOff val="40000"/>
                </a:srgbClr>
              </a:solidFill>
              <a:effectLst/>
              <a:uLnTx/>
              <a:uFillTx/>
              <a:latin typeface="Segoe UI Semilight"/>
              <a:ea typeface="ＭＳ Ｐゴシック" pitchFamily="-72" charset="-128"/>
              <a:cs typeface="+mn-cs"/>
            </a:endParaRPr>
          </a:p>
        </p:txBody>
      </p:sp>
      <p:cxnSp>
        <p:nvCxnSpPr>
          <p:cNvPr id="7622" name="Google Shape;7622;p103"/>
          <p:cNvCxnSpPr>
            <a:stCxn id="7525" idx="6"/>
            <a:endCxn id="7536" idx="2"/>
          </p:cNvCxnSpPr>
          <p:nvPr/>
        </p:nvCxnSpPr>
        <p:spPr>
          <a:xfrm>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3" name="Google Shape;7623;p103"/>
          <p:cNvCxnSpPr>
            <a:stCxn id="7527" idx="6"/>
            <a:endCxn id="7533" idx="2"/>
          </p:cNvCxnSpPr>
          <p:nvPr/>
        </p:nvCxnSpPr>
        <p:spPr>
          <a:xfrm rot="10800000" flipH="1">
            <a:off x="2893088"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24" name="Google Shape;7624;p103"/>
          <p:cNvCxnSpPr>
            <a:stCxn id="7527" idx="6"/>
            <a:endCxn id="7534" idx="2"/>
          </p:cNvCxnSpPr>
          <p:nvPr/>
        </p:nvCxnSpPr>
        <p:spPr>
          <a:xfrm>
            <a:off x="2893088"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5" name="Google Shape;7625;p103"/>
          <p:cNvCxnSpPr/>
          <p:nvPr/>
        </p:nvCxnSpPr>
        <p:spPr>
          <a:xfrm>
            <a:off x="2893088"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26" name="Google Shape;7626;p103"/>
          <p:cNvCxnSpPr>
            <a:stCxn id="7525" idx="6"/>
            <a:endCxn id="7535" idx="2"/>
          </p:cNvCxnSpPr>
          <p:nvPr/>
        </p:nvCxnSpPr>
        <p:spPr>
          <a:xfrm>
            <a:off x="2893088"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27" name="Google Shape;7627;p103"/>
          <p:cNvCxnSpPr>
            <a:stCxn id="7528" idx="6"/>
            <a:endCxn id="7533" idx="2"/>
          </p:cNvCxnSpPr>
          <p:nvPr/>
        </p:nvCxnSpPr>
        <p:spPr>
          <a:xfrm rot="10800000" flipH="1">
            <a:off x="2893088"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8" name="Google Shape;7628;p103"/>
          <p:cNvCxnSpPr>
            <a:stCxn id="7528" idx="6"/>
            <a:endCxn id="7534" idx="2"/>
          </p:cNvCxnSpPr>
          <p:nvPr/>
        </p:nvCxnSpPr>
        <p:spPr>
          <a:xfrm>
            <a:off x="2893088"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29" name="Google Shape;7629;p103"/>
          <p:cNvCxnSpPr>
            <a:stCxn id="7526" idx="6"/>
            <a:endCxn id="7535" idx="2"/>
          </p:cNvCxnSpPr>
          <p:nvPr/>
        </p:nvCxnSpPr>
        <p:spPr>
          <a:xfrm>
            <a:off x="2893088"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0" name="Google Shape;7630;p103"/>
          <p:cNvCxnSpPr>
            <a:stCxn id="7526" idx="6"/>
            <a:endCxn id="7536" idx="2"/>
          </p:cNvCxnSpPr>
          <p:nvPr/>
        </p:nvCxnSpPr>
        <p:spPr>
          <a:xfrm rot="10800000" flipH="1">
            <a:off x="2893088"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1" name="Google Shape;7631;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2" name="Google Shape;7632;p103"/>
          <p:cNvCxnSpPr/>
          <p:nvPr/>
        </p:nvCxnSpPr>
        <p:spPr>
          <a:xfrm rot="10800000" flipH="1">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33" name="Google Shape;7633;p103"/>
          <p:cNvCxnSpPr/>
          <p:nvPr/>
        </p:nvCxnSpPr>
        <p:spPr>
          <a:xfrm rot="10800000" flipH="1">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4" name="Google Shape;7634;p103"/>
          <p:cNvCxnSpPr/>
          <p:nvPr/>
        </p:nvCxnSpPr>
        <p:spPr>
          <a:xfrm>
            <a:off x="4817481" y="2888609"/>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35" name="Google Shape;7635;p103"/>
          <p:cNvCxnSpPr/>
          <p:nvPr/>
        </p:nvCxnSpPr>
        <p:spPr>
          <a:xfrm>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6" name="Google Shape;7636;p103"/>
          <p:cNvCxnSpPr/>
          <p:nvPr/>
        </p:nvCxnSpPr>
        <p:spPr>
          <a:xfrm>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37" name="Google Shape;7637;p103"/>
          <p:cNvCxnSpPr/>
          <p:nvPr/>
        </p:nvCxnSpPr>
        <p:spPr>
          <a:xfrm>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8" name="Google Shape;7638;p103"/>
          <p:cNvCxnSpPr/>
          <p:nvPr/>
        </p:nvCxnSpPr>
        <p:spPr>
          <a:xfrm rot="10800000" flipH="1">
            <a:off x="4817481" y="4107637"/>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39" name="Google Shape;7639;p103"/>
          <p:cNvCxnSpPr/>
          <p:nvPr/>
        </p:nvCxnSpPr>
        <p:spPr>
          <a:xfrm>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0" name="Google Shape;7640;p103"/>
          <p:cNvCxnSpPr/>
          <p:nvPr/>
        </p:nvCxnSpPr>
        <p:spPr>
          <a:xfrm rot="10800000" flipH="1">
            <a:off x="4817481" y="1669583"/>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1" name="Google Shape;7641;p103"/>
          <p:cNvCxnSpPr/>
          <p:nvPr/>
        </p:nvCxnSpPr>
        <p:spPr>
          <a:xfrm>
            <a:off x="4817481" y="4107637"/>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2" name="Google Shape;7642;p103"/>
          <p:cNvCxnSpPr/>
          <p:nvPr/>
        </p:nvCxnSpPr>
        <p:spPr>
          <a:xfrm>
            <a:off x="4817481" y="1669583"/>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3" name="Google Shape;7643;p103"/>
          <p:cNvCxnSpPr/>
          <p:nvPr/>
        </p:nvCxnSpPr>
        <p:spPr>
          <a:xfrm>
            <a:off x="4817481" y="1669584"/>
            <a:ext cx="1504187" cy="3657081"/>
          </a:xfrm>
          <a:prstGeom prst="straightConnector1">
            <a:avLst/>
          </a:prstGeom>
          <a:noFill/>
          <a:ln w="9525" cap="flat" cmpd="sng">
            <a:solidFill>
              <a:schemeClr val="bg2"/>
            </a:solidFill>
            <a:prstDash val="solid"/>
            <a:round/>
            <a:headEnd type="none" w="med" len="med"/>
            <a:tailEnd type="none" w="med" len="med"/>
          </a:ln>
        </p:spPr>
      </p:cxnSp>
      <p:cxnSp>
        <p:nvCxnSpPr>
          <p:cNvPr id="7644" name="Google Shape;7644;p103"/>
          <p:cNvCxnSpPr/>
          <p:nvPr/>
        </p:nvCxnSpPr>
        <p:spPr>
          <a:xfrm rot="10800000" flipH="1">
            <a:off x="4817481" y="1669584"/>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5" name="Google Shape;7645;p103"/>
          <p:cNvCxnSpPr/>
          <p:nvPr/>
        </p:nvCxnSpPr>
        <p:spPr>
          <a:xfrm>
            <a:off x="4817481" y="2888611"/>
            <a:ext cx="1504187" cy="1219027"/>
          </a:xfrm>
          <a:prstGeom prst="straightConnector1">
            <a:avLst/>
          </a:prstGeom>
          <a:noFill/>
          <a:ln w="9525" cap="flat" cmpd="sng">
            <a:solidFill>
              <a:schemeClr val="bg2"/>
            </a:solidFill>
            <a:prstDash val="solid"/>
            <a:round/>
            <a:headEnd type="none" w="med" len="med"/>
            <a:tailEnd type="none" w="med" len="med"/>
          </a:ln>
        </p:spPr>
      </p:cxnSp>
      <p:cxnSp>
        <p:nvCxnSpPr>
          <p:cNvPr id="7646" name="Google Shape;7646;p103"/>
          <p:cNvCxnSpPr/>
          <p:nvPr/>
        </p:nvCxnSpPr>
        <p:spPr>
          <a:xfrm>
            <a:off x="4817481" y="5326664"/>
            <a:ext cx="1504187" cy="0"/>
          </a:xfrm>
          <a:prstGeom prst="straightConnector1">
            <a:avLst/>
          </a:prstGeom>
          <a:noFill/>
          <a:ln w="9525" cap="flat" cmpd="sng">
            <a:solidFill>
              <a:schemeClr val="bg2"/>
            </a:solidFill>
            <a:prstDash val="solid"/>
            <a:round/>
            <a:headEnd type="none" w="med" len="med"/>
            <a:tailEnd type="none" w="med" len="med"/>
          </a:ln>
        </p:spPr>
      </p:cxnSp>
      <p:cxnSp>
        <p:nvCxnSpPr>
          <p:cNvPr id="7647" name="Google Shape;7647;p103"/>
          <p:cNvCxnSpPr/>
          <p:nvPr/>
        </p:nvCxnSpPr>
        <p:spPr>
          <a:xfrm rot="10800000" flipH="1">
            <a:off x="4817481" y="2888611"/>
            <a:ext cx="1504187" cy="2438053"/>
          </a:xfrm>
          <a:prstGeom prst="straightConnector1">
            <a:avLst/>
          </a:prstGeom>
          <a:noFill/>
          <a:ln w="9525" cap="flat" cmpd="sng">
            <a:solidFill>
              <a:schemeClr val="bg2"/>
            </a:solidFill>
            <a:prstDash val="solid"/>
            <a:round/>
            <a:headEnd type="none" w="med" len="med"/>
            <a:tailEnd type="none" w="med" len="med"/>
          </a:ln>
        </p:spPr>
      </p:cxnSp>
      <p:cxnSp>
        <p:nvCxnSpPr>
          <p:cNvPr id="7648" name="Google Shape;7648;p103"/>
          <p:cNvCxnSpPr>
            <a:stCxn id="7553" idx="2"/>
            <a:endCxn id="7545" idx="6"/>
          </p:cNvCxnSpPr>
          <p:nvPr/>
        </p:nvCxnSpPr>
        <p:spPr>
          <a:xfrm rot="10800000">
            <a:off x="6753341"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49" name="Google Shape;7649;p103"/>
          <p:cNvCxnSpPr>
            <a:stCxn id="7556" idx="2"/>
            <a:endCxn id="7545" idx="6"/>
          </p:cNvCxnSpPr>
          <p:nvPr/>
        </p:nvCxnSpPr>
        <p:spPr>
          <a:xfrm rot="10800000">
            <a:off x="6753341"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50" name="Google Shape;7650;p103"/>
          <p:cNvCxnSpPr>
            <a:stCxn id="7554" idx="2"/>
            <a:endCxn id="7545" idx="6"/>
          </p:cNvCxnSpPr>
          <p:nvPr/>
        </p:nvCxnSpPr>
        <p:spPr>
          <a:xfrm rot="10800000">
            <a:off x="6753341" y="1669583"/>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51" name="Google Shape;7651;p103"/>
          <p:cNvCxnSpPr>
            <a:stCxn id="7555" idx="2"/>
            <a:endCxn id="7545" idx="6"/>
          </p:cNvCxnSpPr>
          <p:nvPr/>
        </p:nvCxnSpPr>
        <p:spPr>
          <a:xfrm rot="10800000">
            <a:off x="6753341"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52" name="Google Shape;7652;p103"/>
          <p:cNvCxnSpPr>
            <a:endCxn id="7548" idx="6"/>
          </p:cNvCxnSpPr>
          <p:nvPr/>
        </p:nvCxnSpPr>
        <p:spPr>
          <a:xfrm flipH="1">
            <a:off x="6753341"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53" name="Google Shape;7653;p103"/>
          <p:cNvCxnSpPr>
            <a:stCxn id="7552" idx="2"/>
            <a:endCxn id="7548" idx="6"/>
          </p:cNvCxnSpPr>
          <p:nvPr/>
        </p:nvCxnSpPr>
        <p:spPr>
          <a:xfrm flipH="1">
            <a:off x="6753341"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4" name="Google Shape;7654;p103"/>
          <p:cNvCxnSpPr>
            <a:stCxn id="7553" idx="2"/>
            <a:endCxn id="7548" idx="6"/>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55" name="Google Shape;7655;p103"/>
          <p:cNvCxnSpPr>
            <a:stCxn id="7551" idx="2"/>
            <a:endCxn id="7545" idx="6"/>
          </p:cNvCxnSpPr>
          <p:nvPr/>
        </p:nvCxnSpPr>
        <p:spPr>
          <a:xfrm rot="10800000">
            <a:off x="6753341"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56" name="Google Shape;7656;p103"/>
          <p:cNvCxnSpPr>
            <a:stCxn id="7550" idx="2"/>
            <a:endCxn id="7545" idx="6"/>
          </p:cNvCxnSpPr>
          <p:nvPr/>
        </p:nvCxnSpPr>
        <p:spPr>
          <a:xfrm rot="10800000">
            <a:off x="6753341"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57" name="Google Shape;7657;p103"/>
          <p:cNvCxnSpPr>
            <a:stCxn id="7554" idx="2"/>
            <a:endCxn id="7548" idx="6"/>
          </p:cNvCxnSpPr>
          <p:nvPr/>
        </p:nvCxnSpPr>
        <p:spPr>
          <a:xfrm rot="10800000">
            <a:off x="6753341"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58" name="Google Shape;7658;p103"/>
          <p:cNvCxnSpPr>
            <a:stCxn id="7556" idx="2"/>
            <a:endCxn id="7548" idx="6"/>
          </p:cNvCxnSpPr>
          <p:nvPr/>
        </p:nvCxnSpPr>
        <p:spPr>
          <a:xfrm rot="10800000">
            <a:off x="6753341"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59" name="Google Shape;7659;p103"/>
          <p:cNvCxnSpPr/>
          <p:nvPr/>
        </p:nvCxnSpPr>
        <p:spPr>
          <a:xfrm rot="10800000">
            <a:off x="6753341"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0" name="Google Shape;7660;p103"/>
          <p:cNvCxnSpPr>
            <a:stCxn id="7555" idx="2"/>
            <a:endCxn id="7548" idx="6"/>
          </p:cNvCxnSpPr>
          <p:nvPr/>
        </p:nvCxnSpPr>
        <p:spPr>
          <a:xfrm rot="10800000">
            <a:off x="6753341"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61" name="Google Shape;7661;p103"/>
          <p:cNvCxnSpPr/>
          <p:nvPr/>
        </p:nvCxnSpPr>
        <p:spPr>
          <a:xfrm rot="10800000">
            <a:off x="6754007"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2" name="Google Shape;7662;p103"/>
          <p:cNvCxnSpPr/>
          <p:nvPr/>
        </p:nvCxnSpPr>
        <p:spPr>
          <a:xfrm rot="10800000">
            <a:off x="6754007"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3" name="Google Shape;7663;p103"/>
          <p:cNvCxnSpPr/>
          <p:nvPr/>
        </p:nvCxnSpPr>
        <p:spPr>
          <a:xfrm rot="10800000">
            <a:off x="6754007"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4" name="Google Shape;7664;p103"/>
          <p:cNvCxnSpPr/>
          <p:nvPr/>
        </p:nvCxnSpPr>
        <p:spPr>
          <a:xfrm flipH="1">
            <a:off x="6754007"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5" name="Google Shape;7665;p103"/>
          <p:cNvCxnSpPr/>
          <p:nvPr/>
        </p:nvCxnSpPr>
        <p:spPr>
          <a:xfrm rot="10800000">
            <a:off x="6754007"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6" name="Google Shape;7666;p103"/>
          <p:cNvCxnSpPr/>
          <p:nvPr/>
        </p:nvCxnSpPr>
        <p:spPr>
          <a:xfrm flipH="1">
            <a:off x="6755341"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67" name="Google Shape;7667;p103"/>
          <p:cNvCxnSpPr/>
          <p:nvPr/>
        </p:nvCxnSpPr>
        <p:spPr>
          <a:xfrm flipH="1">
            <a:off x="6754007"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68" name="Google Shape;7668;p103"/>
          <p:cNvCxnSpPr/>
          <p:nvPr/>
        </p:nvCxnSpPr>
        <p:spPr>
          <a:xfrm flipH="1">
            <a:off x="6754007"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69" name="Google Shape;7669;p103"/>
          <p:cNvCxnSpPr/>
          <p:nvPr/>
        </p:nvCxnSpPr>
        <p:spPr>
          <a:xfrm flipH="1">
            <a:off x="6754007"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70" name="Google Shape;7670;p103"/>
          <p:cNvCxnSpPr/>
          <p:nvPr/>
        </p:nvCxnSpPr>
        <p:spPr>
          <a:xfrm flipH="1">
            <a:off x="6754007"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71" name="Google Shape;7671;p103"/>
          <p:cNvCxnSpPr/>
          <p:nvPr/>
        </p:nvCxnSpPr>
        <p:spPr>
          <a:xfrm flipH="1">
            <a:off x="6754007" y="1466412"/>
            <a:ext cx="1605772" cy="3860253"/>
          </a:xfrm>
          <a:prstGeom prst="straightConnector1">
            <a:avLst/>
          </a:prstGeom>
          <a:noFill/>
          <a:ln w="9525" cap="flat" cmpd="sng">
            <a:solidFill>
              <a:schemeClr val="bg2"/>
            </a:solidFill>
            <a:prstDash val="solid"/>
            <a:round/>
            <a:headEnd type="none" w="med" len="med"/>
            <a:tailEnd type="none" w="med" len="med"/>
          </a:ln>
        </p:spPr>
      </p:cxnSp>
      <p:cxnSp>
        <p:nvCxnSpPr>
          <p:cNvPr id="7672" name="Google Shape;7672;p103"/>
          <p:cNvCxnSpPr/>
          <p:nvPr/>
        </p:nvCxnSpPr>
        <p:spPr>
          <a:xfrm flipH="1">
            <a:off x="6754007"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73" name="Google Shape;7673;p103"/>
          <p:cNvCxnSpPr/>
          <p:nvPr/>
        </p:nvCxnSpPr>
        <p:spPr>
          <a:xfrm rot="10800000">
            <a:off x="6754007"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74" name="Google Shape;7674;p103"/>
          <p:cNvCxnSpPr/>
          <p:nvPr/>
        </p:nvCxnSpPr>
        <p:spPr>
          <a:xfrm rot="10800000">
            <a:off x="6754007"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5" name="Google Shape;7675;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76" name="Google Shape;7676;p103"/>
          <p:cNvCxnSpPr/>
          <p:nvPr/>
        </p:nvCxnSpPr>
        <p:spPr>
          <a:xfrm flipH="1">
            <a:off x="6754007"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77" name="Google Shape;7677;p103"/>
          <p:cNvCxnSpPr/>
          <p:nvPr/>
        </p:nvCxnSpPr>
        <p:spPr>
          <a:xfrm flipH="1">
            <a:off x="6754007"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78" name="Google Shape;7678;p103"/>
          <p:cNvCxnSpPr/>
          <p:nvPr/>
        </p:nvCxnSpPr>
        <p:spPr>
          <a:xfrm flipH="1">
            <a:off x="6754007"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679" name="Google Shape;7679;p103"/>
          <p:cNvCxnSpPr/>
          <p:nvPr/>
        </p:nvCxnSpPr>
        <p:spPr>
          <a:xfrm flipH="1">
            <a:off x="6754007"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680" name="Google Shape;7680;p103"/>
          <p:cNvCxnSpPr/>
          <p:nvPr/>
        </p:nvCxnSpPr>
        <p:spPr>
          <a:xfrm flipH="1">
            <a:off x="6754007"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1" name="Google Shape;7681;p103"/>
          <p:cNvCxnSpPr/>
          <p:nvPr/>
        </p:nvCxnSpPr>
        <p:spPr>
          <a:xfrm flipH="1">
            <a:off x="6754007" y="653727"/>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683" name="Google Shape;7683;p103"/>
          <p:cNvCxnSpPr/>
          <p:nvPr/>
        </p:nvCxnSpPr>
        <p:spPr>
          <a:xfrm>
            <a:off x="8786519"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84" name="Google Shape;7684;p103"/>
          <p:cNvCxnSpPr/>
          <p:nvPr/>
        </p:nvCxnSpPr>
        <p:spPr>
          <a:xfrm>
            <a:off x="8786519"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5" name="Google Shape;7685;p103"/>
          <p:cNvCxnSpPr/>
          <p:nvPr/>
        </p:nvCxnSpPr>
        <p:spPr>
          <a:xfrm>
            <a:off x="8786519" y="227909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6" name="Google Shape;7686;p103"/>
          <p:cNvCxnSpPr/>
          <p:nvPr/>
        </p:nvCxnSpPr>
        <p:spPr>
          <a:xfrm rot="10800000" flipH="1">
            <a:off x="8786519"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7" name="Google Shape;7687;p103"/>
          <p:cNvCxnSpPr/>
          <p:nvPr/>
        </p:nvCxnSpPr>
        <p:spPr>
          <a:xfrm>
            <a:off x="8786519"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88" name="Google Shape;7688;p103"/>
          <p:cNvCxnSpPr/>
          <p:nvPr/>
        </p:nvCxnSpPr>
        <p:spPr>
          <a:xfrm rot="10800000" flipH="1">
            <a:off x="8785186" y="4117437"/>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689" name="Google Shape;7689;p103"/>
          <p:cNvCxnSpPr/>
          <p:nvPr/>
        </p:nvCxnSpPr>
        <p:spPr>
          <a:xfrm rot="10800000" flipH="1">
            <a:off x="8786519"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690" name="Google Shape;7690;p103"/>
          <p:cNvCxnSpPr/>
          <p:nvPr/>
        </p:nvCxnSpPr>
        <p:spPr>
          <a:xfrm rot="10800000" flipH="1">
            <a:off x="8786519"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1" name="Google Shape;7691;p103"/>
          <p:cNvCxnSpPr/>
          <p:nvPr/>
        </p:nvCxnSpPr>
        <p:spPr>
          <a:xfrm rot="10800000" flipH="1">
            <a:off x="8786519" y="1669584"/>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692" name="Google Shape;7692;p103"/>
          <p:cNvCxnSpPr/>
          <p:nvPr/>
        </p:nvCxnSpPr>
        <p:spPr>
          <a:xfrm rot="10800000" flipH="1">
            <a:off x="8786519" y="1669583"/>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693" name="Google Shape;7693;p103"/>
          <p:cNvCxnSpPr/>
          <p:nvPr/>
        </p:nvCxnSpPr>
        <p:spPr>
          <a:xfrm rot="10800000" flipH="1">
            <a:off x="8786519" y="166958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694" name="Google Shape;7694;p103"/>
          <p:cNvCxnSpPr/>
          <p:nvPr/>
        </p:nvCxnSpPr>
        <p:spPr>
          <a:xfrm rot="10800000" flipH="1">
            <a:off x="8786519" y="1669584"/>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695" name="Google Shape;7695;p103"/>
          <p:cNvCxnSpPr/>
          <p:nvPr/>
        </p:nvCxnSpPr>
        <p:spPr>
          <a:xfrm>
            <a:off x="8786519" y="663326"/>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696" name="Google Shape;7696;p103"/>
          <p:cNvCxnSpPr/>
          <p:nvPr/>
        </p:nvCxnSpPr>
        <p:spPr>
          <a:xfrm>
            <a:off x="8786519" y="1466412"/>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7" name="Google Shape;7697;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698" name="Google Shape;7698;p103"/>
          <p:cNvCxnSpPr/>
          <p:nvPr/>
        </p:nvCxnSpPr>
        <p:spPr>
          <a:xfrm rot="10800000" flipH="1">
            <a:off x="8786519" y="1669583"/>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699" name="Google Shape;7699;p103"/>
          <p:cNvCxnSpPr/>
          <p:nvPr/>
        </p:nvCxnSpPr>
        <p:spPr>
          <a:xfrm rot="10800000" flipH="1">
            <a:off x="8786519" y="1669584"/>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0" name="Google Shape;7700;p103"/>
          <p:cNvCxnSpPr/>
          <p:nvPr/>
        </p:nvCxnSpPr>
        <p:spPr>
          <a:xfrm rot="10800000" flipH="1">
            <a:off x="8786519" y="2888612"/>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01" name="Google Shape;7701;p103"/>
          <p:cNvCxnSpPr/>
          <p:nvPr/>
        </p:nvCxnSpPr>
        <p:spPr>
          <a:xfrm rot="10800000" flipH="1">
            <a:off x="8786519" y="2888611"/>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02" name="Google Shape;7702;p103"/>
          <p:cNvCxnSpPr/>
          <p:nvPr/>
        </p:nvCxnSpPr>
        <p:spPr>
          <a:xfrm rot="10800000" flipH="1">
            <a:off x="8786519" y="2888609"/>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3" name="Google Shape;7703;p103"/>
          <p:cNvCxnSpPr/>
          <p:nvPr/>
        </p:nvCxnSpPr>
        <p:spPr>
          <a:xfrm rot="10800000" flipH="1">
            <a:off x="8786519" y="2888611"/>
            <a:ext cx="1605772" cy="3453909"/>
          </a:xfrm>
          <a:prstGeom prst="straightConnector1">
            <a:avLst/>
          </a:prstGeom>
          <a:noFill/>
          <a:ln w="9525" cap="flat" cmpd="sng">
            <a:solidFill>
              <a:schemeClr val="bg2"/>
            </a:solidFill>
            <a:prstDash val="solid"/>
            <a:round/>
            <a:headEnd type="none" w="med" len="med"/>
            <a:tailEnd type="none" w="med" len="med"/>
          </a:ln>
        </p:spPr>
      </p:cxnSp>
      <p:cxnSp>
        <p:nvCxnSpPr>
          <p:cNvPr id="7704" name="Google Shape;7704;p103"/>
          <p:cNvCxnSpPr/>
          <p:nvPr/>
        </p:nvCxnSpPr>
        <p:spPr>
          <a:xfrm rot="10800000" flipH="1">
            <a:off x="8785853" y="5326664"/>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05" name="Google Shape;7705;p103"/>
          <p:cNvCxnSpPr/>
          <p:nvPr/>
        </p:nvCxnSpPr>
        <p:spPr>
          <a:xfrm rot="10800000" flipH="1">
            <a:off x="8785853" y="5326664"/>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6" name="Google Shape;7706;p103"/>
          <p:cNvCxnSpPr/>
          <p:nvPr/>
        </p:nvCxnSpPr>
        <p:spPr>
          <a:xfrm rot="10800000" flipH="1">
            <a:off x="8785853" y="410763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07" name="Google Shape;7707;p103"/>
          <p:cNvCxnSpPr/>
          <p:nvPr/>
        </p:nvCxnSpPr>
        <p:spPr>
          <a:xfrm>
            <a:off x="8785853" y="3904467"/>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8" name="Google Shape;7708;p103"/>
          <p:cNvCxnSpPr/>
          <p:nvPr/>
        </p:nvCxnSpPr>
        <p:spPr>
          <a:xfrm rot="10800000" flipH="1">
            <a:off x="8785853" y="2888611"/>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09" name="Google Shape;7709;p103"/>
          <p:cNvCxnSpPr/>
          <p:nvPr/>
        </p:nvCxnSpPr>
        <p:spPr>
          <a:xfrm>
            <a:off x="8784519" y="2269298"/>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10" name="Google Shape;7710;p103"/>
          <p:cNvCxnSpPr/>
          <p:nvPr/>
        </p:nvCxnSpPr>
        <p:spPr>
          <a:xfrm>
            <a:off x="8785853" y="1466412"/>
            <a:ext cx="1605772" cy="203171"/>
          </a:xfrm>
          <a:prstGeom prst="straightConnector1">
            <a:avLst/>
          </a:prstGeom>
          <a:noFill/>
          <a:ln w="9525" cap="flat" cmpd="sng">
            <a:solidFill>
              <a:schemeClr val="bg2"/>
            </a:solidFill>
            <a:prstDash val="solid"/>
            <a:round/>
            <a:headEnd type="none" w="med" len="med"/>
            <a:tailEnd type="none" w="med" len="med"/>
          </a:ln>
        </p:spPr>
      </p:cxnSp>
      <p:cxnSp>
        <p:nvCxnSpPr>
          <p:cNvPr id="7711" name="Google Shape;7711;p103"/>
          <p:cNvCxnSpPr/>
          <p:nvPr/>
        </p:nvCxnSpPr>
        <p:spPr>
          <a:xfrm>
            <a:off x="8785853" y="653727"/>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2" name="Google Shape;7712;p103"/>
          <p:cNvCxnSpPr/>
          <p:nvPr/>
        </p:nvCxnSpPr>
        <p:spPr>
          <a:xfrm>
            <a:off x="8785853" y="3091781"/>
            <a:ext cx="1605772" cy="2234883"/>
          </a:xfrm>
          <a:prstGeom prst="straightConnector1">
            <a:avLst/>
          </a:prstGeom>
          <a:noFill/>
          <a:ln w="9525" cap="flat" cmpd="sng">
            <a:solidFill>
              <a:schemeClr val="bg2"/>
            </a:solidFill>
            <a:prstDash val="solid"/>
            <a:round/>
            <a:headEnd type="none" w="med" len="med"/>
            <a:tailEnd type="none" w="med" len="med"/>
          </a:ln>
        </p:spPr>
      </p:cxnSp>
      <p:cxnSp>
        <p:nvCxnSpPr>
          <p:cNvPr id="7713" name="Google Shape;7713;p103"/>
          <p:cNvCxnSpPr/>
          <p:nvPr/>
        </p:nvCxnSpPr>
        <p:spPr>
          <a:xfrm>
            <a:off x="8785853" y="2279096"/>
            <a:ext cx="1605772" cy="3047568"/>
          </a:xfrm>
          <a:prstGeom prst="straightConnector1">
            <a:avLst/>
          </a:prstGeom>
          <a:noFill/>
          <a:ln w="9525" cap="flat" cmpd="sng">
            <a:solidFill>
              <a:schemeClr val="bg2"/>
            </a:solidFill>
            <a:prstDash val="solid"/>
            <a:round/>
            <a:headEnd type="none" w="med" len="med"/>
            <a:tailEnd type="none" w="med" len="med"/>
          </a:ln>
        </p:spPr>
      </p:cxnSp>
      <p:cxnSp>
        <p:nvCxnSpPr>
          <p:cNvPr id="7714" name="Google Shape;7714;p103"/>
          <p:cNvCxnSpPr/>
          <p:nvPr/>
        </p:nvCxnSpPr>
        <p:spPr>
          <a:xfrm>
            <a:off x="8785853" y="1466413"/>
            <a:ext cx="1605772" cy="3860252"/>
          </a:xfrm>
          <a:prstGeom prst="straightConnector1">
            <a:avLst/>
          </a:prstGeom>
          <a:noFill/>
          <a:ln w="9525" cap="flat" cmpd="sng">
            <a:solidFill>
              <a:schemeClr val="bg2"/>
            </a:solidFill>
            <a:prstDash val="solid"/>
            <a:round/>
            <a:headEnd type="none" w="med" len="med"/>
            <a:tailEnd type="none" w="med" len="med"/>
          </a:ln>
        </p:spPr>
      </p:cxnSp>
      <p:cxnSp>
        <p:nvCxnSpPr>
          <p:cNvPr id="7715" name="Google Shape;7715;p103"/>
          <p:cNvCxnSpPr/>
          <p:nvPr/>
        </p:nvCxnSpPr>
        <p:spPr>
          <a:xfrm>
            <a:off x="8785853" y="653728"/>
            <a:ext cx="1605772" cy="4672937"/>
          </a:xfrm>
          <a:prstGeom prst="straightConnector1">
            <a:avLst/>
          </a:prstGeom>
          <a:noFill/>
          <a:ln w="9525" cap="flat" cmpd="sng">
            <a:solidFill>
              <a:schemeClr val="bg2"/>
            </a:solidFill>
            <a:prstDash val="solid"/>
            <a:round/>
            <a:headEnd type="none" w="med" len="med"/>
            <a:tailEnd type="none" w="med" len="med"/>
          </a:ln>
        </p:spPr>
      </p:cxnSp>
      <p:cxnSp>
        <p:nvCxnSpPr>
          <p:cNvPr id="7716" name="Google Shape;7716;p103"/>
          <p:cNvCxnSpPr/>
          <p:nvPr/>
        </p:nvCxnSpPr>
        <p:spPr>
          <a:xfrm rot="10800000" flipH="1">
            <a:off x="8785853" y="4107638"/>
            <a:ext cx="1605772" cy="2225284"/>
          </a:xfrm>
          <a:prstGeom prst="straightConnector1">
            <a:avLst/>
          </a:prstGeom>
          <a:noFill/>
          <a:ln w="9525" cap="flat" cmpd="sng">
            <a:solidFill>
              <a:schemeClr val="bg2"/>
            </a:solidFill>
            <a:prstDash val="solid"/>
            <a:round/>
            <a:headEnd type="none" w="med" len="med"/>
            <a:tailEnd type="none" w="med" len="med"/>
          </a:ln>
        </p:spPr>
      </p:cxnSp>
      <p:cxnSp>
        <p:nvCxnSpPr>
          <p:cNvPr id="7717" name="Google Shape;7717;p103"/>
          <p:cNvCxnSpPr/>
          <p:nvPr/>
        </p:nvCxnSpPr>
        <p:spPr>
          <a:xfrm rot="10800000" flipH="1">
            <a:off x="8785853" y="4107638"/>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18" name="Google Shape;7718;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19" name="Google Shape;7719;p103"/>
          <p:cNvCxnSpPr/>
          <p:nvPr/>
        </p:nvCxnSpPr>
        <p:spPr>
          <a:xfrm>
            <a:off x="8785853" y="3904467"/>
            <a:ext cx="1605772" cy="1422197"/>
          </a:xfrm>
          <a:prstGeom prst="straightConnector1">
            <a:avLst/>
          </a:prstGeom>
          <a:noFill/>
          <a:ln w="9525" cap="flat" cmpd="sng">
            <a:solidFill>
              <a:schemeClr val="bg2"/>
            </a:solidFill>
            <a:prstDash val="solid"/>
            <a:round/>
            <a:headEnd type="none" w="med" len="med"/>
            <a:tailEnd type="none" w="med" len="med"/>
          </a:ln>
        </p:spPr>
      </p:cxnSp>
      <p:cxnSp>
        <p:nvCxnSpPr>
          <p:cNvPr id="7720" name="Google Shape;7720;p103"/>
          <p:cNvCxnSpPr/>
          <p:nvPr/>
        </p:nvCxnSpPr>
        <p:spPr>
          <a:xfrm>
            <a:off x="8785853" y="4717152"/>
            <a:ext cx="1605772" cy="609513"/>
          </a:xfrm>
          <a:prstGeom prst="straightConnector1">
            <a:avLst/>
          </a:prstGeom>
          <a:noFill/>
          <a:ln w="9525" cap="flat" cmpd="sng">
            <a:solidFill>
              <a:schemeClr val="bg2"/>
            </a:solidFill>
            <a:prstDash val="solid"/>
            <a:round/>
            <a:headEnd type="none" w="med" len="med"/>
            <a:tailEnd type="none" w="med" len="med"/>
          </a:ln>
        </p:spPr>
      </p:cxnSp>
      <p:cxnSp>
        <p:nvCxnSpPr>
          <p:cNvPr id="7721" name="Google Shape;7721;p103"/>
          <p:cNvCxnSpPr/>
          <p:nvPr/>
        </p:nvCxnSpPr>
        <p:spPr>
          <a:xfrm>
            <a:off x="8785853" y="1466413"/>
            <a:ext cx="1605772" cy="2641225"/>
          </a:xfrm>
          <a:prstGeom prst="straightConnector1">
            <a:avLst/>
          </a:prstGeom>
          <a:noFill/>
          <a:ln w="9525" cap="flat" cmpd="sng">
            <a:solidFill>
              <a:schemeClr val="bg2"/>
            </a:solidFill>
            <a:prstDash val="solid"/>
            <a:round/>
            <a:headEnd type="none" w="med" len="med"/>
            <a:tailEnd type="none" w="med" len="med"/>
          </a:ln>
        </p:spPr>
      </p:cxnSp>
      <p:cxnSp>
        <p:nvCxnSpPr>
          <p:cNvPr id="7722" name="Google Shape;7722;p103"/>
          <p:cNvCxnSpPr/>
          <p:nvPr/>
        </p:nvCxnSpPr>
        <p:spPr>
          <a:xfrm>
            <a:off x="8785853" y="2279096"/>
            <a:ext cx="1605772" cy="1828541"/>
          </a:xfrm>
          <a:prstGeom prst="straightConnector1">
            <a:avLst/>
          </a:prstGeom>
          <a:noFill/>
          <a:ln w="9525" cap="flat" cmpd="sng">
            <a:solidFill>
              <a:schemeClr val="bg2"/>
            </a:solidFill>
            <a:prstDash val="solid"/>
            <a:round/>
            <a:headEnd type="none" w="med" len="med"/>
            <a:tailEnd type="none" w="med" len="med"/>
          </a:ln>
        </p:spPr>
      </p:cxnSp>
      <p:cxnSp>
        <p:nvCxnSpPr>
          <p:cNvPr id="7723" name="Google Shape;7723;p103"/>
          <p:cNvCxnSpPr/>
          <p:nvPr/>
        </p:nvCxnSpPr>
        <p:spPr>
          <a:xfrm>
            <a:off x="8785853" y="3091781"/>
            <a:ext cx="1605772" cy="1015856"/>
          </a:xfrm>
          <a:prstGeom prst="straightConnector1">
            <a:avLst/>
          </a:prstGeom>
          <a:noFill/>
          <a:ln w="9525" cap="flat" cmpd="sng">
            <a:solidFill>
              <a:schemeClr val="bg2"/>
            </a:solidFill>
            <a:prstDash val="solid"/>
            <a:round/>
            <a:headEnd type="none" w="med" len="med"/>
            <a:tailEnd type="none" w="med" len="med"/>
          </a:ln>
        </p:spPr>
      </p:cxnSp>
      <p:cxnSp>
        <p:nvCxnSpPr>
          <p:cNvPr id="7724" name="Google Shape;7724;p103"/>
          <p:cNvCxnSpPr/>
          <p:nvPr/>
        </p:nvCxnSpPr>
        <p:spPr>
          <a:xfrm>
            <a:off x="8785853" y="653727"/>
            <a:ext cx="1605772" cy="3453909"/>
          </a:xfrm>
          <a:prstGeom prst="straightConnector1">
            <a:avLst/>
          </a:prstGeom>
          <a:noFill/>
          <a:ln w="9525" cap="flat" cmpd="sng">
            <a:solidFill>
              <a:schemeClr val="bg2"/>
            </a:solidFill>
            <a:prstDash val="solid"/>
            <a:round/>
            <a:headEnd type="none" w="med" len="med"/>
            <a:tailEnd type="none" w="med" len="med"/>
          </a:ln>
        </p:spPr>
      </p:cxnSp>
      <p:pic>
        <p:nvPicPr>
          <p:cNvPr id="207" name="Picture 206">
            <a:extLst>
              <a:ext uri="{FF2B5EF4-FFF2-40B4-BE49-F238E27FC236}">
                <a16:creationId xmlns:a16="http://schemas.microsoft.com/office/drawing/2014/main" id="{EBA41165-6F06-44EE-8894-C73A6AD6ECDA}"/>
              </a:ext>
            </a:extLst>
          </p:cNvPr>
          <p:cNvPicPr>
            <a:picLocks noChangeAspect="1"/>
          </p:cNvPicPr>
          <p:nvPr/>
        </p:nvPicPr>
        <p:blipFill>
          <a:blip r:embed="rId3"/>
          <a:stretch>
            <a:fillRect/>
          </a:stretch>
        </p:blipFill>
        <p:spPr>
          <a:xfrm>
            <a:off x="397125" y="3009096"/>
            <a:ext cx="1092347" cy="1059051"/>
          </a:xfrm>
          <a:prstGeom prst="rect">
            <a:avLst/>
          </a:prstGeom>
          <a:ln>
            <a:solidFill>
              <a:schemeClr val="bg2"/>
            </a:solidFill>
          </a:ln>
        </p:spPr>
      </p:pic>
      <p:pic>
        <p:nvPicPr>
          <p:cNvPr id="3" name="Picture 2" descr="A bicycle parked in front of a sign&#10;&#10;Description generated with very high confidence">
            <a:extLst>
              <a:ext uri="{FF2B5EF4-FFF2-40B4-BE49-F238E27FC236}">
                <a16:creationId xmlns:a16="http://schemas.microsoft.com/office/drawing/2014/main" id="{065AB8C7-3ACE-4DC9-B81C-D4FD69858812}"/>
              </a:ext>
            </a:extLst>
          </p:cNvPr>
          <p:cNvPicPr>
            <a:picLocks noChangeAspect="1"/>
          </p:cNvPicPr>
          <p:nvPr/>
        </p:nvPicPr>
        <p:blipFill rotWithShape="1">
          <a:blip r:embed="rId4"/>
          <a:srcRect l="28408" t="23447" r="12219" b="425"/>
          <a:stretch/>
        </p:blipFill>
        <p:spPr>
          <a:xfrm>
            <a:off x="371139" y="3006762"/>
            <a:ext cx="1113416" cy="1070386"/>
          </a:xfrm>
          <a:prstGeom prst="rect">
            <a:avLst/>
          </a:prstGeom>
          <a:ln w="22225">
            <a:solidFill>
              <a:schemeClr val="bg2"/>
            </a:solidFill>
          </a:ln>
        </p:spPr>
      </p:pic>
      <p:sp>
        <p:nvSpPr>
          <p:cNvPr id="2" name="TextBox 1">
            <a:extLst>
              <a:ext uri="{FF2B5EF4-FFF2-40B4-BE49-F238E27FC236}">
                <a16:creationId xmlns:a16="http://schemas.microsoft.com/office/drawing/2014/main" id="{CE195316-F876-42D1-8037-435CA63CDD8C}"/>
              </a:ext>
            </a:extLst>
          </p:cNvPr>
          <p:cNvSpPr txBox="1"/>
          <p:nvPr/>
        </p:nvSpPr>
        <p:spPr>
          <a:xfrm>
            <a:off x="10252621" y="1431477"/>
            <a:ext cx="693894" cy="506833"/>
          </a:xfrm>
          <a:prstGeom prst="rect">
            <a:avLst/>
          </a:prstGeom>
          <a:noFill/>
          <a:ln>
            <a:noFill/>
          </a:ln>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ＭＳ Ｐゴシック" pitchFamily="-72" charset="-128"/>
                <a:cs typeface="+mn-cs"/>
              </a:rPr>
              <a:t>0.01</a:t>
            </a:r>
          </a:p>
        </p:txBody>
      </p:sp>
      <p:sp>
        <p:nvSpPr>
          <p:cNvPr id="204" name="TextBox 203">
            <a:extLst>
              <a:ext uri="{FF2B5EF4-FFF2-40B4-BE49-F238E27FC236}">
                <a16:creationId xmlns:a16="http://schemas.microsoft.com/office/drawing/2014/main" id="{5EC9FF2B-9136-4D77-BCC8-FE61E0688895}"/>
              </a:ext>
            </a:extLst>
          </p:cNvPr>
          <p:cNvSpPr txBox="1"/>
          <p:nvPr/>
        </p:nvSpPr>
        <p:spPr>
          <a:xfrm>
            <a:off x="10252621" y="2649047"/>
            <a:ext cx="724350" cy="506833"/>
          </a:xfrm>
          <a:prstGeom prst="rect">
            <a:avLst/>
          </a:prstGeom>
          <a:noFill/>
          <a:ln>
            <a:noFill/>
          </a:ln>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ＭＳ Ｐゴシック" pitchFamily="-72" charset="-128"/>
                <a:cs typeface="+mn-cs"/>
              </a:rPr>
              <a:t>0.83</a:t>
            </a:r>
          </a:p>
        </p:txBody>
      </p:sp>
      <p:sp>
        <p:nvSpPr>
          <p:cNvPr id="205" name="TextBox 204">
            <a:extLst>
              <a:ext uri="{FF2B5EF4-FFF2-40B4-BE49-F238E27FC236}">
                <a16:creationId xmlns:a16="http://schemas.microsoft.com/office/drawing/2014/main" id="{A90378FE-E5FA-4682-9DF1-00602F9789D1}"/>
              </a:ext>
            </a:extLst>
          </p:cNvPr>
          <p:cNvSpPr txBox="1"/>
          <p:nvPr/>
        </p:nvSpPr>
        <p:spPr>
          <a:xfrm>
            <a:off x="10252620" y="3871552"/>
            <a:ext cx="719542" cy="506833"/>
          </a:xfrm>
          <a:prstGeom prst="rect">
            <a:avLst/>
          </a:prstGeom>
          <a:noFill/>
          <a:ln>
            <a:noFill/>
          </a:ln>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ＭＳ Ｐゴシック" pitchFamily="-72" charset="-128"/>
                <a:cs typeface="+mn-cs"/>
              </a:rPr>
              <a:t>0.09</a:t>
            </a:r>
          </a:p>
        </p:txBody>
      </p:sp>
      <p:sp>
        <p:nvSpPr>
          <p:cNvPr id="206" name="TextBox 205">
            <a:extLst>
              <a:ext uri="{FF2B5EF4-FFF2-40B4-BE49-F238E27FC236}">
                <a16:creationId xmlns:a16="http://schemas.microsoft.com/office/drawing/2014/main" id="{E2FAA628-764B-4BD2-97A3-C5B7DC0A7C98}"/>
              </a:ext>
            </a:extLst>
          </p:cNvPr>
          <p:cNvSpPr txBox="1"/>
          <p:nvPr/>
        </p:nvSpPr>
        <p:spPr>
          <a:xfrm>
            <a:off x="10252620" y="5087100"/>
            <a:ext cx="724350" cy="506833"/>
          </a:xfrm>
          <a:prstGeom prst="rect">
            <a:avLst/>
          </a:prstGeom>
          <a:noFill/>
          <a:ln>
            <a:noFill/>
          </a:ln>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353535"/>
                </a:solidFill>
                <a:effectLst/>
                <a:uLnTx/>
                <a:uFillTx/>
                <a:latin typeface="Segoe UI Semilight"/>
                <a:ea typeface="ＭＳ Ｐゴシック" pitchFamily="-72" charset="-128"/>
                <a:cs typeface="+mn-cs"/>
              </a:rPr>
              <a:t>0.07</a:t>
            </a:r>
          </a:p>
        </p:txBody>
      </p:sp>
    </p:spTree>
    <p:extLst>
      <p:ext uri="{BB962C8B-B14F-4D97-AF65-F5344CB8AC3E}">
        <p14:creationId xmlns:p14="http://schemas.microsoft.com/office/powerpoint/2010/main" val="376128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BF7AE-41A8-43D8-94BE-94DDE79EB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770889"/>
            <a:ext cx="10905066" cy="5316221"/>
          </a:xfrm>
          <a:prstGeom prst="rect">
            <a:avLst/>
          </a:prstGeom>
        </p:spPr>
      </p:pic>
      <p:sp>
        <p:nvSpPr>
          <p:cNvPr id="4" name="Rectangle 3">
            <a:extLst>
              <a:ext uri="{FF2B5EF4-FFF2-40B4-BE49-F238E27FC236}">
                <a16:creationId xmlns:a16="http://schemas.microsoft.com/office/drawing/2014/main" id="{F3C0D99C-3C82-4356-B83F-B52B6EE9B772}"/>
              </a:ext>
            </a:extLst>
          </p:cNvPr>
          <p:cNvSpPr/>
          <p:nvPr/>
        </p:nvSpPr>
        <p:spPr>
          <a:xfrm>
            <a:off x="10117468" y="6377767"/>
            <a:ext cx="1640193" cy="400110"/>
          </a:xfrm>
          <a:prstGeom prst="rect">
            <a:avLst/>
          </a:prstGeom>
        </p:spPr>
        <p:txBody>
          <a:bodyPr wrap="none" anchor="t">
            <a:spAutoFit/>
          </a:bodyPr>
          <a:lstStyle/>
          <a:p>
            <a:r>
              <a:rPr lang="en-US" sz="2000" dirty="0">
                <a:latin typeface="Segoe UI"/>
                <a:ea typeface="+mn-lt"/>
                <a:cs typeface="Segoe UI"/>
              </a:rPr>
              <a:t>aka</a:t>
            </a:r>
            <a:r>
              <a:rPr lang="en-US" sz="2000" dirty="0">
                <a:latin typeface="Segoe UI"/>
                <a:ea typeface="+mn-lt"/>
                <a:cs typeface="+mn-lt"/>
              </a:rPr>
              <a:t>.ms/</a:t>
            </a:r>
            <a:r>
              <a:rPr lang="en-US" sz="2000" dirty="0" err="1">
                <a:latin typeface="Segoe UI"/>
                <a:ea typeface="+mn-lt"/>
                <a:cs typeface="+mn-lt"/>
              </a:rPr>
              <a:t>iltaAI</a:t>
            </a:r>
            <a:endParaRPr lang="en-US" sz="2000" dirty="0">
              <a:latin typeface="Segoe Print"/>
              <a:cs typeface="Segoe UI"/>
            </a:endParaRPr>
          </a:p>
        </p:txBody>
      </p:sp>
    </p:spTree>
    <p:extLst>
      <p:ext uri="{BB962C8B-B14F-4D97-AF65-F5344CB8AC3E}">
        <p14:creationId xmlns:p14="http://schemas.microsoft.com/office/powerpoint/2010/main" val="1658115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2728</TotalTime>
  <Words>2268</Words>
  <Application>Microsoft Office PowerPoint</Application>
  <PresentationFormat>Widescreen</PresentationFormat>
  <Paragraphs>457</Paragraphs>
  <Slides>59</Slides>
  <Notes>58</Notes>
  <HiddenSlides>1</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59</vt:i4>
      </vt:variant>
    </vt:vector>
  </HeadingPairs>
  <TitlesOfParts>
    <vt:vector size="74" baseType="lpstr">
      <vt:lpstr>Arial</vt:lpstr>
      <vt:lpstr>Calibri</vt:lpstr>
      <vt:lpstr>Calibri Light</vt:lpstr>
      <vt:lpstr>Consolas</vt:lpstr>
      <vt:lpstr>medium-content-serif-font</vt:lpstr>
      <vt:lpstr>Myriad Pro</vt:lpstr>
      <vt:lpstr>Segoe Print</vt:lpstr>
      <vt:lpstr>Segoe UI</vt:lpstr>
      <vt:lpstr>Segoe UI Light</vt:lpstr>
      <vt:lpstr>Segoe UI Semibold</vt:lpstr>
      <vt:lpstr>Segoe UI Semilight</vt:lpstr>
      <vt:lpstr>Wingdings</vt:lpstr>
      <vt:lpstr>Office Theme</vt:lpstr>
      <vt:lpstr>White Template</vt:lpstr>
      <vt:lpstr>APEX Template 2017 </vt:lpstr>
      <vt:lpstr>Build Smarter Applications with Microsoft AI</vt:lpstr>
      <vt:lpstr>Cassie Breviu </vt:lpstr>
      <vt:lpstr>Agenda</vt:lpstr>
      <vt:lpstr>PowerPoint Presentation</vt:lpstr>
      <vt:lpstr>When should you use machine learning?</vt:lpstr>
      <vt:lpstr>PowerPoint Presentation</vt:lpstr>
      <vt:lpstr>Computer Vision Convolutional Neural Network</vt:lpstr>
      <vt:lpstr>Trained Convolutional NN</vt:lpstr>
      <vt:lpstr>PowerPoint Presentation</vt:lpstr>
      <vt:lpstr>PowerPoint Presentation</vt:lpstr>
      <vt:lpstr>PowerPoint Presentation</vt:lpstr>
      <vt:lpstr>PowerPoint Presentation</vt:lpstr>
      <vt:lpstr>Programming</vt:lpstr>
      <vt:lpstr>Machine Learning</vt:lpstr>
      <vt:lpstr>Machine Learning</vt:lpstr>
      <vt:lpstr>Machine Learning</vt:lpstr>
      <vt:lpstr>Machine Learning</vt:lpstr>
      <vt:lpstr>PowerPoint Presentation</vt:lpstr>
      <vt:lpstr>scikit-learn – classifiers </vt:lpstr>
      <vt:lpstr>scikit-learn – concepts </vt:lpstr>
      <vt:lpstr>TensorFlow – concepts </vt:lpstr>
      <vt:lpstr>TensorFlow – concepts </vt:lpstr>
      <vt:lpstr>PowerPoint Presentation</vt:lpstr>
      <vt:lpstr>But you don’t have to do any of that!</vt:lpstr>
      <vt:lpstr>Overview of  Azure Cognitive Services</vt:lpstr>
      <vt:lpstr>PowerPoint Presentation</vt:lpstr>
      <vt:lpstr>Adding humanlike capabilities to apps</vt:lpstr>
      <vt:lpstr>Enhance apps with humanlike capabilities</vt:lpstr>
      <vt:lpstr>Demo</vt:lpstr>
      <vt:lpstr>How does NLP work?</vt:lpstr>
      <vt:lpstr>Common Text Processing Steps</vt:lpstr>
      <vt:lpstr>“Bag of Words” text processing</vt:lpstr>
      <vt:lpstr>PowerPoint Presentation</vt:lpstr>
      <vt:lpstr>But you don’t have to do any of that!</vt:lpstr>
      <vt:lpstr>Lets talk about Bots!</vt:lpstr>
      <vt:lpstr>Demo</vt:lpstr>
      <vt:lpstr>PowerPoint Presentation</vt:lpstr>
      <vt:lpstr>Demo</vt:lpstr>
      <vt:lpstr>Making Sense of your Unstructured Data with AI </vt:lpstr>
      <vt:lpstr>PowerPoint Presentation</vt:lpstr>
      <vt:lpstr>PowerPoint Presentation</vt:lpstr>
      <vt:lpstr>PowerPoint Presentation</vt:lpstr>
      <vt:lpstr>Azure Cognitive Search</vt:lpstr>
      <vt:lpstr>PowerPoint Presentation</vt:lpstr>
      <vt:lpstr>Pattern</vt:lpstr>
      <vt:lpstr>Zooming in…</vt:lpstr>
      <vt:lpstr>Ingest</vt:lpstr>
      <vt:lpstr>Enrich</vt:lpstr>
      <vt:lpstr>Enrich – Sample Skillset</vt:lpstr>
      <vt:lpstr>Explore</vt:lpstr>
      <vt:lpstr>Azure Cognitive Search</vt:lpstr>
      <vt:lpstr>What are we building in Azure Cognitive Search?</vt:lpstr>
      <vt:lpstr>PowerPoint Presentation</vt:lpstr>
      <vt:lpstr>Azure Cognitive Search</vt:lpstr>
      <vt:lpstr>Azure Machine Learning Studio</vt:lpstr>
      <vt:lpstr>Azure Machine Learning Service</vt:lpstr>
      <vt:lpstr>machine learning</vt:lpstr>
      <vt:lpstr>/Docs alert /Learn alert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Smarter Applications with Microsoft AI</dc:title>
  <dc:creator>Cassie Breviu</dc:creator>
  <cp:lastModifiedBy>Cassie Breviu</cp:lastModifiedBy>
  <cp:revision>87</cp:revision>
  <dcterms:created xsi:type="dcterms:W3CDTF">2020-02-27T23:28:48Z</dcterms:created>
  <dcterms:modified xsi:type="dcterms:W3CDTF">2020-03-03T17:46:07Z</dcterms:modified>
</cp:coreProperties>
</file>